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0577E-A67A-4479-8CFB-9E147245660B}" v="621" dt="2023-01-29T18:37:40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5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4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8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F96187D8-B32D-4D1A-8C48-A15933DDCD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Vlnitý 3D kresba">
            <a:extLst>
              <a:ext uri="{FF2B5EF4-FFF2-40B4-BE49-F238E27FC236}">
                <a16:creationId xmlns:a16="http://schemas.microsoft.com/office/drawing/2014/main" xmlns="" id="{59F791E2-25EC-1497-CD90-B4178838E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0161" r="-2" b="724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019BB32-A409-4C93-9090-8BDDC45E5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36576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4314" y="1088571"/>
            <a:ext cx="9958356" cy="2050908"/>
          </a:xfrm>
        </p:spPr>
        <p:txBody>
          <a:bodyPr anchor="t"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ÚPRAVA PARKU U </a:t>
            </a:r>
            <a:r>
              <a:rPr lang="cs-CZ" sz="4000" dirty="0" err="1">
                <a:solidFill>
                  <a:srgbClr val="FFFFFF"/>
                </a:solidFill>
              </a:rPr>
              <a:t>šKOLY</a:t>
            </a: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err="1">
                <a:solidFill>
                  <a:srgbClr val="FFFFFF"/>
                </a:solidFill>
              </a:rPr>
              <a:t>aŘP</a:t>
            </a:r>
            <a:r>
              <a:rPr lang="cs-CZ" sz="4000" dirty="0">
                <a:solidFill>
                  <a:srgbClr val="FFFFFF"/>
                </a:solidFill>
              </a:rPr>
              <a:t>-SŠT </a:t>
            </a:r>
            <a:r>
              <a:rPr lang="cs-CZ" sz="4000" dirty="0" err="1">
                <a:solidFill>
                  <a:srgbClr val="FFFFFF"/>
                </a:solidFill>
              </a:rPr>
              <a:t>zELENÝ</a:t>
            </a:r>
            <a:r>
              <a:rPr lang="cs-CZ" sz="4000" dirty="0">
                <a:solidFill>
                  <a:srgbClr val="FFFFFF"/>
                </a:solidFill>
              </a:rPr>
              <a:t> PRUH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0AA360F-DECB-4836-8FB6-22C4BC3FB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197558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ED70DB-1943-4E5C-A1B6-D49DFE4402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4677195"/>
            <a:ext cx="12192000" cy="2180805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9874429" cy="1263046"/>
          </a:xfrm>
        </p:spPr>
        <p:txBody>
          <a:bodyPr anchor="b"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514EE-2B31-5169-1CA7-DE4BD6DD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Jak park </a:t>
            </a:r>
            <a:r>
              <a:rPr lang="en-US" dirty="0" err="1"/>
              <a:t>vypadá</a:t>
            </a:r>
            <a:r>
              <a:rPr lang="en-US" dirty="0"/>
              <a:t> </a:t>
            </a:r>
            <a:r>
              <a:rPr lang="en-US" dirty="0" err="1"/>
              <a:t>teď</a:t>
            </a:r>
            <a:r>
              <a:rPr lang="en-US" dirty="0"/>
              <a:t> 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7946F15-6AE3-7222-39B0-D8E629905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92" y="2390269"/>
            <a:ext cx="6012456" cy="3838722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230E260-9144-333A-1646-62281A0A7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87" y="2395890"/>
            <a:ext cx="5331124" cy="38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1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84961-D19A-C79B-2297-05A5780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Takhle</a:t>
            </a:r>
            <a:r>
              <a:rPr lang="en-US" dirty="0"/>
              <a:t> by </a:t>
            </a:r>
            <a:r>
              <a:rPr lang="en-US" dirty="0" err="1"/>
              <a:t>mohl</a:t>
            </a:r>
            <a:r>
              <a:rPr lang="en-US" dirty="0"/>
              <a:t> park </a:t>
            </a:r>
            <a:r>
              <a:rPr lang="en-US" dirty="0" err="1"/>
              <a:t>vypadat</a:t>
            </a:r>
            <a:r>
              <a:rPr lang="en-US" dirty="0"/>
              <a:t> po </a:t>
            </a:r>
            <a:r>
              <a:rPr lang="en-US" dirty="0" err="1"/>
              <a:t>úpravě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EBB3F0B-233A-450D-82BC-54B05C001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136" y="2484328"/>
            <a:ext cx="9922764" cy="3621848"/>
          </a:xfrm>
        </p:spPr>
      </p:pic>
    </p:spTree>
    <p:extLst>
      <p:ext uri="{BB962C8B-B14F-4D97-AF65-F5344CB8AC3E}">
        <p14:creationId xmlns:p14="http://schemas.microsoft.com/office/powerpoint/2010/main" val="402661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xmlns="" id="{1A0923FF-2452-437F-8025-CEC713971D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CF5B9B-CAF5-B35D-1398-EF63990D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0" y="483710"/>
            <a:ext cx="7825409" cy="2438067"/>
          </a:xfrm>
        </p:spPr>
        <p:txBody>
          <a:bodyPr>
            <a:normAutofit/>
          </a:bodyPr>
          <a:lstStyle/>
          <a:p>
            <a:pPr algn="r"/>
            <a:r>
              <a:rPr lang="en-US" sz="6000"/>
              <a:t>Co bychom chtěli do praku přidat?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xmlns="" id="{46EC0111-225C-468A-9C17-A47A35E255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6626" y="3481221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22C38-CE04-D788-A245-DF400DDEE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92" y="3339225"/>
            <a:ext cx="6795760" cy="292077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určitě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nějaké</a:t>
            </a:r>
            <a:r>
              <a:rPr lang="en-US" dirty="0"/>
              <a:t> </a:t>
            </a:r>
            <a:r>
              <a:rPr lang="en-US" dirty="0" err="1"/>
              <a:t>lavičky</a:t>
            </a:r>
            <a:r>
              <a:rPr lang="en-US" dirty="0"/>
              <a:t> </a:t>
            </a:r>
            <a:r>
              <a:rPr lang="en-US" dirty="0" err="1"/>
              <a:t>protože</a:t>
            </a:r>
            <a:r>
              <a:rPr lang="en-US" dirty="0"/>
              <a:t> v </a:t>
            </a:r>
            <a:r>
              <a:rPr lang="en-US" dirty="0" err="1"/>
              <a:t>parku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sednout</a:t>
            </a:r>
            <a:r>
              <a:rPr lang="en-US" dirty="0"/>
              <a:t> a </a:t>
            </a:r>
            <a:r>
              <a:rPr lang="en-US" dirty="0" err="1"/>
              <a:t>myslíme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kdyby</a:t>
            </a:r>
            <a:r>
              <a:rPr lang="en-US" dirty="0"/>
              <a:t> se tam </a:t>
            </a:r>
            <a:r>
              <a:rPr lang="en-US" dirty="0" err="1"/>
              <a:t>nějaké</a:t>
            </a:r>
            <a:r>
              <a:rPr lang="en-US" dirty="0"/>
              <a:t> </a:t>
            </a:r>
            <a:r>
              <a:rPr lang="en-US" dirty="0" err="1"/>
              <a:t>lavičky</a:t>
            </a:r>
            <a:r>
              <a:rPr lang="en-US" dirty="0"/>
              <a:t> </a:t>
            </a:r>
            <a:r>
              <a:rPr lang="en-US" dirty="0" err="1"/>
              <a:t>dodali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by tam </a:t>
            </a:r>
            <a:r>
              <a:rPr lang="en-US" dirty="0" err="1"/>
              <a:t>mohlo</a:t>
            </a:r>
            <a:r>
              <a:rPr lang="en-US" dirty="0"/>
              <a:t> </a:t>
            </a:r>
            <a:r>
              <a:rPr lang="en-US" dirty="0" err="1"/>
              <a:t>chodit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lidí</a:t>
            </a:r>
            <a:endParaRPr lang="en-US" dirty="0"/>
          </a:p>
          <a:p>
            <a:r>
              <a:rPr lang="en-US" dirty="0"/>
              <a:t>Taky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přijde</a:t>
            </a:r>
            <a:r>
              <a:rPr lang="en-US" dirty="0"/>
              <a:t> ze tam </a:t>
            </a:r>
            <a:r>
              <a:rPr lang="en-US" dirty="0" err="1"/>
              <a:t>nejsou</a:t>
            </a:r>
            <a:r>
              <a:rPr lang="en-US" dirty="0"/>
              <a:t> </a:t>
            </a:r>
            <a:r>
              <a:rPr lang="en-US" dirty="0" err="1"/>
              <a:t>moc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zařízene</a:t>
            </a:r>
            <a:r>
              <a:rPr lang="en-US" dirty="0"/>
              <a:t> </a:t>
            </a:r>
            <a:r>
              <a:rPr lang="en-US" dirty="0" err="1"/>
              <a:t>cestičky</a:t>
            </a:r>
            <a:r>
              <a:rPr lang="en-US" dirty="0"/>
              <a:t> proto by se tam dal </a:t>
            </a:r>
            <a:r>
              <a:rPr lang="en-US" dirty="0" err="1"/>
              <a:t>nasypat</a:t>
            </a:r>
            <a:r>
              <a:rPr lang="en-US" dirty="0"/>
              <a:t>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štěrk</a:t>
            </a:r>
            <a:endParaRPr lang="en-US" dirty="0"/>
          </a:p>
          <a:p>
            <a:r>
              <a:rPr lang="en-US" dirty="0" err="1"/>
              <a:t>Mohlo</a:t>
            </a:r>
            <a:r>
              <a:rPr lang="en-US" dirty="0"/>
              <a:t> by se tam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přidat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zeleně</a:t>
            </a:r>
            <a:r>
              <a:rPr lang="en-US" dirty="0"/>
              <a:t>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keříky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I </a:t>
            </a:r>
            <a:r>
              <a:rPr lang="en-US" dirty="0" err="1"/>
              <a:t>stromy</a:t>
            </a:r>
            <a:r>
              <a:rPr lang="en-US" dirty="0"/>
              <a:t> </a:t>
            </a:r>
          </a:p>
          <a:p>
            <a:r>
              <a:rPr lang="en-US" dirty="0" err="1"/>
              <a:t>Shodli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se </a:t>
            </a:r>
            <a:r>
              <a:rPr lang="en-US" dirty="0" err="1"/>
              <a:t>že</a:t>
            </a:r>
            <a:r>
              <a:rPr lang="en-US" dirty="0"/>
              <a:t> by tam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přidat</a:t>
            </a:r>
            <a:r>
              <a:rPr lang="en-US" dirty="0"/>
              <a:t> I </a:t>
            </a:r>
            <a:r>
              <a:rPr lang="en-US" dirty="0" err="1"/>
              <a:t>oslvětlení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9402B-29AB-4E25-BDB2-DF91776B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pořeba</a:t>
            </a:r>
            <a:r>
              <a:rPr lang="en-US" dirty="0"/>
              <a:t> </a:t>
            </a:r>
            <a:r>
              <a:rPr lang="en-US" dirty="0" err="1"/>
              <a:t>zařídit</a:t>
            </a:r>
            <a:r>
              <a:rPr lang="en-US" dirty="0"/>
              <a:t> pro </a:t>
            </a:r>
            <a:r>
              <a:rPr lang="en-US" dirty="0" err="1"/>
              <a:t>vše</a:t>
            </a:r>
            <a:r>
              <a:rPr lang="en-US" dirty="0"/>
              <a:t> co by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chtěli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B9E8A8-165C-125C-FBCE-E7CA02A13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 err="1"/>
              <a:t>Lavičky</a:t>
            </a:r>
            <a:r>
              <a:rPr lang="en-US" sz="2400" dirty="0"/>
              <a:t> by </a:t>
            </a:r>
            <a:r>
              <a:rPr lang="en-US" sz="2400" dirty="0" err="1"/>
              <a:t>nám</a:t>
            </a:r>
            <a:r>
              <a:rPr lang="en-US" sz="2400" dirty="0"/>
              <a:t> </a:t>
            </a:r>
            <a:r>
              <a:rPr lang="en-US" sz="2400" dirty="0" err="1"/>
              <a:t>mohli</a:t>
            </a:r>
            <a:r>
              <a:rPr lang="en-US" sz="2400" dirty="0"/>
              <a:t> po </a:t>
            </a:r>
            <a:r>
              <a:rPr lang="en-US" sz="2400" dirty="0" err="1"/>
              <a:t>domluvě</a:t>
            </a:r>
            <a:r>
              <a:rPr lang="en-US" sz="2400" dirty="0"/>
              <a:t> </a:t>
            </a:r>
            <a:r>
              <a:rPr lang="en-US" sz="2400" dirty="0" err="1"/>
              <a:t>udělat</a:t>
            </a:r>
            <a:r>
              <a:rPr lang="en-US" sz="2400" dirty="0"/>
              <a:t> </a:t>
            </a:r>
            <a:r>
              <a:rPr lang="en-US" sz="2400" dirty="0" err="1"/>
              <a:t>naši</a:t>
            </a:r>
            <a:r>
              <a:rPr lang="en-US" sz="2400" dirty="0"/>
              <a:t> </a:t>
            </a:r>
            <a:r>
              <a:rPr lang="en-US" sz="2400" dirty="0" err="1"/>
              <a:t>žáci</a:t>
            </a:r>
            <a:r>
              <a:rPr lang="en-US" sz="2400" dirty="0"/>
              <a:t> z </a:t>
            </a:r>
            <a:r>
              <a:rPr lang="en-US" sz="2400" dirty="0" err="1"/>
              <a:t>oboru</a:t>
            </a:r>
            <a:r>
              <a:rPr lang="en-US" sz="2400" dirty="0"/>
              <a:t> </a:t>
            </a:r>
            <a:r>
              <a:rPr lang="en-US" sz="2400" dirty="0" err="1"/>
              <a:t>tesař</a:t>
            </a:r>
          </a:p>
          <a:p>
            <a:r>
              <a:rPr lang="en-US" sz="2400" dirty="0" err="1"/>
              <a:t>Museli</a:t>
            </a:r>
            <a:r>
              <a:rPr lang="en-US" sz="2400" dirty="0"/>
              <a:t> </a:t>
            </a:r>
            <a:r>
              <a:rPr lang="en-US" sz="2400" dirty="0" err="1"/>
              <a:t>bychom</a:t>
            </a:r>
            <a:r>
              <a:rPr lang="en-US" sz="2400" dirty="0"/>
              <a:t> se </a:t>
            </a:r>
            <a:r>
              <a:rPr lang="en-US" sz="2400" dirty="0" err="1"/>
              <a:t>domluvit</a:t>
            </a:r>
            <a:r>
              <a:rPr lang="en-US" sz="2400" dirty="0"/>
              <a:t> s </a:t>
            </a:r>
            <a:r>
              <a:rPr lang="en-US" sz="2400" dirty="0" err="1"/>
              <a:t>ůřadem</a:t>
            </a:r>
            <a:r>
              <a:rPr lang="en-US" sz="2400" dirty="0"/>
              <a:t> </a:t>
            </a:r>
            <a:r>
              <a:rPr lang="en-US" sz="2400" dirty="0" err="1"/>
              <a:t>městské</a:t>
            </a:r>
            <a:r>
              <a:rPr lang="en-US" sz="2400" dirty="0"/>
              <a:t> </a:t>
            </a:r>
            <a:r>
              <a:rPr lang="en-US" sz="2400" dirty="0" err="1"/>
              <a:t>části</a:t>
            </a:r>
            <a:r>
              <a:rPr lang="en-US" sz="2400" dirty="0"/>
              <a:t> Praha 4 </a:t>
            </a:r>
            <a:r>
              <a:rPr lang="en-US" sz="2400" dirty="0" err="1"/>
              <a:t>který</a:t>
            </a:r>
            <a:r>
              <a:rPr lang="en-US" sz="2400" dirty="0"/>
              <a:t> je </a:t>
            </a:r>
            <a:r>
              <a:rPr lang="en-US" sz="2400" dirty="0" err="1"/>
              <a:t>majitel</a:t>
            </a:r>
            <a:r>
              <a:rPr lang="en-US" sz="2400" dirty="0"/>
              <a:t> toho </a:t>
            </a:r>
            <a:r>
              <a:rPr lang="en-US" sz="2400" dirty="0" err="1"/>
              <a:t>parku</a:t>
            </a:r>
            <a:endParaRPr lang="en-US" sz="2400" dirty="0"/>
          </a:p>
          <a:p>
            <a:r>
              <a:rPr lang="en-US" sz="2400" dirty="0"/>
              <a:t>Na </a:t>
            </a:r>
            <a:r>
              <a:rPr lang="en-US" sz="2400" dirty="0" err="1"/>
              <a:t>stromy</a:t>
            </a:r>
            <a:r>
              <a:rPr lang="en-US" sz="2400" dirty="0"/>
              <a:t> a </a:t>
            </a:r>
            <a:r>
              <a:rPr lang="en-US" sz="2400" dirty="0" err="1"/>
              <a:t>keře</a:t>
            </a:r>
            <a:r>
              <a:rPr lang="en-US" sz="2400" dirty="0"/>
              <a:t> </a:t>
            </a:r>
            <a:r>
              <a:rPr lang="en-US" sz="2400" dirty="0" err="1"/>
              <a:t>můžeme</a:t>
            </a:r>
            <a:r>
              <a:rPr lang="en-US" sz="2400" dirty="0"/>
              <a:t> </a:t>
            </a:r>
            <a:r>
              <a:rPr lang="en-US" sz="2400" dirty="0" err="1"/>
              <a:t>zavolat</a:t>
            </a:r>
            <a:r>
              <a:rPr lang="en-US" sz="2400" dirty="0"/>
              <a:t> </a:t>
            </a:r>
            <a:r>
              <a:rPr lang="en-US" sz="2400" dirty="0" err="1"/>
              <a:t>lesy</a:t>
            </a:r>
            <a:r>
              <a:rPr lang="en-US" sz="2400" dirty="0"/>
              <a:t> ČR</a:t>
            </a:r>
          </a:p>
          <a:p>
            <a:r>
              <a:rPr lang="en-US" sz="2400" dirty="0" err="1"/>
              <a:t>Poté</a:t>
            </a:r>
            <a:r>
              <a:rPr lang="en-US" sz="2400" dirty="0"/>
              <a:t> </a:t>
            </a:r>
            <a:r>
              <a:rPr lang="en-US" sz="2400" dirty="0" err="1"/>
              <a:t>bychom</a:t>
            </a:r>
            <a:r>
              <a:rPr lang="en-US" sz="2400" dirty="0"/>
              <a:t> </a:t>
            </a:r>
            <a:r>
              <a:rPr lang="en-US" sz="2400" dirty="0" err="1"/>
              <a:t>museli</a:t>
            </a:r>
            <a:r>
              <a:rPr lang="en-US" sz="2400" dirty="0"/>
              <a:t> </a:t>
            </a:r>
            <a:r>
              <a:rPr lang="en-US" sz="2400" dirty="0" err="1"/>
              <a:t>nají</a:t>
            </a:r>
            <a:r>
              <a:rPr lang="en-US" sz="2400" dirty="0"/>
              <a:t> </a:t>
            </a:r>
            <a:r>
              <a:rPr lang="en-US" sz="2400" dirty="0" err="1"/>
              <a:t>někoho</a:t>
            </a:r>
            <a:r>
              <a:rPr lang="en-US" sz="2400" dirty="0"/>
              <a:t> </a:t>
            </a:r>
            <a:r>
              <a:rPr lang="en-US" sz="2400" dirty="0" err="1"/>
              <a:t>kdo</a:t>
            </a:r>
            <a:r>
              <a:rPr lang="en-US" sz="2400" dirty="0"/>
              <a:t> </a:t>
            </a:r>
            <a:r>
              <a:rPr lang="en-US" sz="2400" dirty="0" err="1"/>
              <a:t>nám</a:t>
            </a:r>
            <a:r>
              <a:rPr lang="en-US" sz="2400" dirty="0"/>
              <a:t> tam </a:t>
            </a:r>
            <a:r>
              <a:rPr lang="en-US" sz="2400" dirty="0" err="1"/>
              <a:t>uděla</a:t>
            </a:r>
            <a:r>
              <a:rPr lang="en-US" sz="2400" dirty="0"/>
              <a:t> </a:t>
            </a:r>
            <a:r>
              <a:rPr lang="en-US" sz="2400" dirty="0" err="1"/>
              <a:t>již</a:t>
            </a:r>
            <a:r>
              <a:rPr lang="en-US" sz="2400" dirty="0"/>
              <a:t> </a:t>
            </a:r>
            <a:r>
              <a:rPr lang="en-US" sz="2400" dirty="0" err="1"/>
              <a:t>zmiňované</a:t>
            </a:r>
            <a:r>
              <a:rPr lang="en-US" sz="2400" dirty="0"/>
              <a:t> </a:t>
            </a:r>
            <a:r>
              <a:rPr lang="en-US" sz="2400" dirty="0" err="1"/>
              <a:t>chodníčky</a:t>
            </a:r>
          </a:p>
          <a:p>
            <a:r>
              <a:rPr lang="en-US" sz="2400" dirty="0" err="1"/>
              <a:t>Osvětlení</a:t>
            </a:r>
            <a:r>
              <a:rPr lang="en-US" sz="2400" dirty="0"/>
              <a:t> by </a:t>
            </a:r>
            <a:r>
              <a:rPr lang="en-US" sz="2400" dirty="0" err="1"/>
              <a:t>nám</a:t>
            </a:r>
            <a:r>
              <a:rPr lang="en-US" sz="2400" dirty="0"/>
              <a:t> taky </a:t>
            </a:r>
            <a:r>
              <a:rPr lang="en-US" sz="2400" dirty="0" err="1"/>
              <a:t>zařídil</a:t>
            </a:r>
            <a:r>
              <a:rPr lang="en-US" sz="2400" dirty="0"/>
              <a:t> </a:t>
            </a:r>
            <a:r>
              <a:rPr lang="en-US" sz="2400" dirty="0" err="1"/>
              <a:t>úřad</a:t>
            </a:r>
            <a:r>
              <a:rPr lang="en-US" sz="2400" dirty="0"/>
              <a:t> </a:t>
            </a:r>
            <a:r>
              <a:rPr lang="en-US" sz="2400" dirty="0" err="1"/>
              <a:t>městské</a:t>
            </a:r>
            <a:r>
              <a:rPr lang="en-US" sz="2400" dirty="0"/>
              <a:t> </a:t>
            </a:r>
            <a:r>
              <a:rPr lang="en-US" sz="2400" dirty="0" err="1"/>
              <a:t>části</a:t>
            </a:r>
            <a:r>
              <a:rPr lang="en-US" sz="2400" dirty="0"/>
              <a:t> Praha 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7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F895E-017E-17E8-D87D-5AD56BC2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Děkujeme</a:t>
            </a:r>
            <a:r>
              <a:rPr lang="en-US" dirty="0"/>
              <a:t> za </a:t>
            </a:r>
            <a:r>
              <a:rPr lang="en-US" dirty="0" err="1"/>
              <a:t>pozornost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EBFA7D-AE9B-9A67-EAD5-DC3CA25E5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ŮČASTNÍCI PROJEKTU:</a:t>
            </a:r>
            <a:r>
              <a:rPr lang="en-US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39844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4E2"/>
      </a:lt2>
      <a:accent1>
        <a:srgbClr val="3B93B1"/>
      </a:accent1>
      <a:accent2>
        <a:srgbClr val="46B4A2"/>
      </a:accent2>
      <a:accent3>
        <a:srgbClr val="4D74C3"/>
      </a:accent3>
      <a:accent4>
        <a:srgbClr val="B13B58"/>
      </a:accent4>
      <a:accent5>
        <a:srgbClr val="C3614D"/>
      </a:accent5>
      <a:accent6>
        <a:srgbClr val="B1813B"/>
      </a:accent6>
      <a:hlink>
        <a:srgbClr val="BF603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Širokoúhlá obrazovka</PresentationFormat>
  <Paragraphs>16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BjornVTI</vt:lpstr>
      <vt:lpstr>ÚPRAVA PARKU U šKOLY aŘP-SŠT zELENÝ PRUH</vt:lpstr>
      <vt:lpstr>Jak park vypadá teď ?</vt:lpstr>
      <vt:lpstr>Takhle by mohl park vypadat po úpravě</vt:lpstr>
      <vt:lpstr>Co bychom chtěli do praku přidat?</vt:lpstr>
      <vt:lpstr>Co bude pořeba zařídit pro vše co by jsme chtěli?</vt:lpstr>
      <vt:lpstr>Děkujeme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krista</cp:lastModifiedBy>
  <cp:revision>126</cp:revision>
  <dcterms:created xsi:type="dcterms:W3CDTF">2023-01-29T14:41:21Z</dcterms:created>
  <dcterms:modified xsi:type="dcterms:W3CDTF">2023-08-14T10:09:34Z</dcterms:modified>
</cp:coreProperties>
</file>