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1" r:id="rId2"/>
    <p:sldId id="256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3" r:id="rId13"/>
    <p:sldId id="275" r:id="rId14"/>
    <p:sldId id="277" r:id="rId15"/>
    <p:sldId id="278" r:id="rId16"/>
    <p:sldId id="279" r:id="rId17"/>
    <p:sldId id="280" r:id="rId18"/>
    <p:sldId id="286" r:id="rId19"/>
    <p:sldId id="288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ExtraBold" panose="020B0906030804020204" pitchFamily="34" charset="0"/>
      <p:bold r:id="rId30"/>
      <p:boldItalic r:id="rId31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5" autoAdjust="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8C078775-BB50-4D6D-BDD1-9F4251FB620C}" type="datetimeFigureOut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18302F74-DF72-4E54-A028-E778A8BBD39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796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105E61DA-B850-4DFD-BE1B-99486A8022D4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7C20572E-6B9C-4A22-A93D-60321B6B3053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09256DD-9E0C-4EC8-B31E-0B2BD0F50A6D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8C5B9CD4-68F5-4FB6-8BF0-8D8E62853924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B37FFBF4-62F9-4000-ADE0-971C1A118F65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</a:defRPr>
            </a:lvl2pPr>
            <a:lvl3pPr>
              <a:defRPr sz="2000">
                <a:latin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</a:defRPr>
            </a:lvl2pPr>
            <a:lvl3pPr>
              <a:defRPr sz="2000">
                <a:latin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C96A27B4-A7C0-4B3C-B42F-1B9C68C2E310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Open Sans" panose="020B0606030504020204" pitchFamily="34" charset="0"/>
              </a:defRPr>
            </a:lvl1pPr>
            <a:lvl2pPr>
              <a:defRPr sz="2000">
                <a:latin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</a:defRPr>
            </a:lvl3pPr>
            <a:lvl4pPr>
              <a:defRPr sz="1600">
                <a:latin typeface="Open Sans" panose="020B0606030504020204" pitchFamily="34" charset="0"/>
              </a:defRPr>
            </a:lvl4pPr>
            <a:lvl5pPr>
              <a:defRPr sz="1600">
                <a:latin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FC7C844-A069-4414-AA80-7B1E521A0292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642A87C0-49F4-4B5C-AAA8-61689B867DF5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79CE55D-48F9-4CDA-8D7B-D1F4788F8546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FC920E00-D772-4944-9188-4E9C94FE1FFF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Open Sans" panose="020B0606030504020204" pitchFamily="34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Open Sans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97F25F43-5137-4329-AE94-82516A19E417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1DDD5A8-43DD-48A8-986F-9E6FB96E668C}" type="datetime1">
              <a:rPr lang="cs-CZ" smtClean="0"/>
              <a:pPr/>
              <a:t>14.11.2019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077A8489-08AA-41A8-94E2-69EA0E5DCEEA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57A42FA-99D2-4012-BE8E-2CE6ACB1B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98BE62-5403-48D0-A051-65FB05D69B0C}"/>
              </a:ext>
            </a:extLst>
          </p:cNvPr>
          <p:cNvSpPr txBox="1"/>
          <p:nvPr/>
        </p:nvSpPr>
        <p:spPr>
          <a:xfrm>
            <a:off x="7812360" y="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1"/>
                </a:solidFill>
              </a:rPr>
              <a:t>Zdroj: </a:t>
            </a:r>
            <a:r>
              <a:rPr lang="cs-CZ" sz="1100" dirty="0" err="1">
                <a:solidFill>
                  <a:schemeClr val="bg1"/>
                </a:solidFill>
              </a:rPr>
              <a:t>freepik.com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2707C07-4034-4951-9980-642118852320}"/>
              </a:ext>
            </a:extLst>
          </p:cNvPr>
          <p:cNvSpPr/>
          <p:nvPr/>
        </p:nvSpPr>
        <p:spPr>
          <a:xfrm>
            <a:off x="594784" y="236587"/>
            <a:ext cx="8003232" cy="132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06F2362-32B8-4DC5-B48F-BFA23AD845A9}"/>
              </a:ext>
            </a:extLst>
          </p:cNvPr>
          <p:cNvSpPr txBox="1"/>
          <p:nvPr/>
        </p:nvSpPr>
        <p:spPr>
          <a:xfrm>
            <a:off x="594784" y="1630901"/>
            <a:ext cx="49197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ŽÁKOVSKÉ REVIEW ŠKOLY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A2BD7AF-35BC-4933-819F-10ABEAC46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19" y="463418"/>
            <a:ext cx="6985962" cy="93095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94783" y="2064784"/>
            <a:ext cx="49197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Téma č. 1 – </a:t>
            </a:r>
            <a:r>
              <a:rPr lang="cs-CZ" sz="2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</p:txBody>
      </p:sp>
    </p:spTree>
    <p:extLst>
      <p:ext uri="{BB962C8B-B14F-4D97-AF65-F5344CB8AC3E}">
        <p14:creationId xmlns:p14="http://schemas.microsoft.com/office/powerpoint/2010/main" val="149795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59672" y="1556792"/>
            <a:ext cx="8624656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8. Výuka v posledním ročníku bude omezena pouze na přípravu na přijímací řízení na SŠ.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10</a:t>
            </a:fld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766F6E41-5AFD-41E6-87CB-3ADEED4EF3DD}"/>
              </a:ext>
            </a:extLst>
          </p:cNvPr>
          <p:cNvSpPr txBox="1">
            <a:spLocks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města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987641" y="1844824"/>
            <a:ext cx="7168718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9. Ve městě zrušíme veškerá rychlostní omezení pro auta.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12</a:t>
            </a:fld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534879" y="1676400"/>
            <a:ext cx="8074241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10. Městská poliklinika bude poskytovat ošetření pouze občanům města.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13</a:t>
            </a:fld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31640" y="1676400"/>
            <a:ext cx="648072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11. Občané budou hlasovat, kdo se může přistěhovat do sousedství.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14</a:t>
            </a:fld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0A82BAB4-9F37-4B52-A6E0-DD43F7B29233}"/>
              </a:ext>
            </a:extLst>
          </p:cNvPr>
          <p:cNvSpPr txBox="1">
            <a:spLocks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státu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12. Daně občanů budou použity pouze na údržbu a služby v místě jejich bydliště.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16</a:t>
            </a:fld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13. Občané budou rozhodovat o každé státní investici větší než milion Kč.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17</a:t>
            </a:fld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268760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14. Odebereme sociální dávky občanům, kteří nežijí řádným životem.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18</a:t>
            </a:fld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340768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15. Na Internetu je absolutní svoboda projevu a možnost psát a sdílet cokoliv.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19</a:t>
            </a:fld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803DAD3-F90F-44CB-9B26-4FE76BA61D03}"/>
              </a:ext>
            </a:extLst>
          </p:cNvPr>
          <p:cNvSpPr txBox="1">
            <a:spLocks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800" b="1" dirty="0">
                <a:solidFill>
                  <a:srgbClr val="386DD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SVĚT PODLE ŽÁKŮ</a:t>
            </a:r>
          </a:p>
          <a:p>
            <a:endParaRPr lang="cs-CZ" b="1" dirty="0">
              <a:solidFill>
                <a:srgbClr val="386DD6"/>
              </a:solidFill>
              <a:latin typeface="Open Sans" panose="020B0606030504020204" pitchFamily="34" charset="0"/>
            </a:endParaRPr>
          </a:p>
          <a:p>
            <a:r>
              <a:rPr lang="cs-CZ" dirty="0">
                <a:solidFill>
                  <a:srgbClr val="386DD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Úroveň školy</a:t>
            </a:r>
          </a:p>
          <a:p>
            <a:endParaRPr lang="cs-CZ" dirty="0">
              <a:latin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1. Vymalovali byste si třídu jinou barvou?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3</a:t>
            </a:fld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6400800" cy="17526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2. Odvolali byste ředitele školy?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4</a:t>
            </a:fld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465581" y="1676400"/>
            <a:ext cx="8212838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3. Žáci si budou moci vybrat, zda jít raději </a:t>
            </a:r>
            <a:br>
              <a:rPr lang="cs-CZ" sz="5400" b="1" dirty="0">
                <a:solidFill>
                  <a:srgbClr val="386DD6"/>
                </a:solidFill>
              </a:rPr>
            </a:br>
            <a:r>
              <a:rPr lang="cs-CZ" sz="5400" b="1" dirty="0">
                <a:solidFill>
                  <a:srgbClr val="386DD6"/>
                </a:solidFill>
              </a:rPr>
              <a:t>na hodinu matematiky, či tělocviku.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5</a:t>
            </a:fld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4. Zrušili byste přezouvání?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6</a:t>
            </a:fld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712288" y="1484784"/>
            <a:ext cx="7719423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5. Pozdní příchody </a:t>
            </a:r>
            <a:br>
              <a:rPr lang="cs-CZ" sz="5400" b="1" dirty="0">
                <a:solidFill>
                  <a:srgbClr val="386DD6"/>
                </a:solidFill>
              </a:rPr>
            </a:br>
            <a:r>
              <a:rPr lang="cs-CZ" sz="5400" b="1" dirty="0">
                <a:solidFill>
                  <a:srgbClr val="386DD6"/>
                </a:solidFill>
              </a:rPr>
              <a:t>do 15 minut budou tolerovány a nebudou </a:t>
            </a:r>
            <a:br>
              <a:rPr lang="cs-CZ" sz="5400" b="1" dirty="0">
                <a:solidFill>
                  <a:srgbClr val="386DD6"/>
                </a:solidFill>
              </a:rPr>
            </a:br>
            <a:r>
              <a:rPr lang="cs-CZ" sz="5400" b="1" dirty="0">
                <a:solidFill>
                  <a:srgbClr val="386DD6"/>
                </a:solidFill>
              </a:rPr>
              <a:t>se nikam zapisovat.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7</a:t>
            </a:fld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138561" y="1676400"/>
            <a:ext cx="6866878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6. Školní jídelna bude třikrát týdně vařit sladká jídla.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8</a:t>
            </a:fld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371600" y="1268760"/>
            <a:ext cx="6400800" cy="1752600"/>
          </a:xfrm>
        </p:spPr>
        <p:txBody>
          <a:bodyPr>
            <a:noAutofit/>
          </a:bodyPr>
          <a:lstStyle/>
          <a:p>
            <a:r>
              <a:rPr lang="cs-CZ" sz="5400" b="1" dirty="0">
                <a:solidFill>
                  <a:srgbClr val="386DD6"/>
                </a:solidFill>
              </a:rPr>
              <a:t>7. Třída má právo odvolat učitele, když jsou s ním nespokojeny více než 2/3 žáků. 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A8489-08AA-41A8-94E2-69EA0E5DCEEA}" type="slidenum">
              <a:rPr lang="cs-CZ" smtClean="0"/>
              <a:pPr/>
              <a:t>9</a:t>
            </a:fld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245</Words>
  <Application>Microsoft Office PowerPoint</Application>
  <PresentationFormat>Předvádění na obrazovce (4:3)</PresentationFormat>
  <Paragraphs>45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Calibri</vt:lpstr>
      <vt:lpstr>Arial</vt:lpstr>
      <vt:lpstr>Open Sans</vt:lpstr>
      <vt:lpstr>Open Sans ExtraBold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integrace</dc:creator>
  <cp:lastModifiedBy>Pavel Capal</cp:lastModifiedBy>
  <cp:revision>64</cp:revision>
  <dcterms:created xsi:type="dcterms:W3CDTF">2019-01-04T13:10:56Z</dcterms:created>
  <dcterms:modified xsi:type="dcterms:W3CDTF">2019-11-14T11:01:44Z</dcterms:modified>
</cp:coreProperties>
</file>