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uQL7UC6Clwo+kdH2dpaUpc9A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24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03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11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55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83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90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45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7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.com/cs-cz/c/zahrad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search?q=pinterest&amp;client=safari&amp;channel=iphone_bm&amp;sxsrf=AJOqlzXokEf1ojgaQ-EVbtZCcVYCy4STdg:1674504113831&amp;source=hp&amp;ei=sefOY-G7L-qK9u8PtYGdkAc&amp;oq=pinter&amp;gs_lcp=ChFtb2JpbGUtZ3dzLXdpei1ocBABGAAyCwgAEIAEELEDEIMBMgUIABCABDIFCAAQgAQyBQgAEIAEMgUIABCABDIFCAAQgAQyCwgAEIAEELEDEIMBMgUIABCABDoHCCMQ6gIQJzoNCC4QxwEQrwEQ6gIQJzoECCMQJzoGCCMQJxATOgQIABBDOgoIABCxAxCDARBDOgsILhCABBCxAxCDAToLCC4QgAQQxwEQrwE6BwguELEDEEM6CAgAEIAEELEDOggILhCABBCxAzoLCC4QgAQQsQMQ1AI6DQgAEIAEELEDEIMBEAo6BwgAEIAEEAo6CggAEIAEELEDEApQlwpYwBdgzxtoAXAAeACAAbMBiAGkBpIBAzAuNpgBAKABAbABDw&amp;sclient=mobile-gws-wiz-hp" TargetMode="External"/><Relationship Id="rId5" Type="http://schemas.openxmlformats.org/officeDocument/2006/relationships/hyperlink" Target="https://www.zahradnictvi-chladek.cz/" TargetMode="External"/><Relationship Id="rId4" Type="http://schemas.openxmlformats.org/officeDocument/2006/relationships/hyperlink" Target="https://www.azeto.cz/cs/22713-agro-substrat-pro-pokojove-rostliny-5-l?gclid=Cj0KCQiA_bieBhDSARIsADU4zLczCXzRsya9vO35Nhy1lOZGVQ9S206VZFfYdUJbZXL1VPnObm3ZMf8aArzOEALw_wc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ZELEŇME ŠKOLU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-1644150" y="2665300"/>
            <a:ext cx="108762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VYZUALIZACE KDE BY MOHLY BÝT UMÍSTĚNY VYSAZENÉ ROSTLINY</a:t>
            </a:r>
            <a:endParaRPr/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670" y="104125"/>
            <a:ext cx="3347505" cy="47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50" y="2782516"/>
            <a:ext cx="2340751" cy="165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9700" y="104124"/>
            <a:ext cx="1534949" cy="217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1600" y="2690563"/>
            <a:ext cx="1619201" cy="22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0987" y="2474988"/>
            <a:ext cx="1771595" cy="250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7824" y="2571759"/>
            <a:ext cx="1703148" cy="24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27825" y="588950"/>
            <a:ext cx="1309901" cy="185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/>
              <a:t>POMŮCKY 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/>
              <a:t>substrát, hlínu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cs"/>
              <a:t>květináče různých velikostí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cs"/>
              <a:t>lopatky, hrabičky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cs"/>
              <a:t>rukavice,  zástěry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cs"/>
              <a:t>…..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850" y="171450"/>
            <a:ext cx="1906851" cy="194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9475" y="2544275"/>
            <a:ext cx="2377999" cy="23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4375" y="2777663"/>
            <a:ext cx="2643374" cy="21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9582" y="427150"/>
            <a:ext cx="2159367" cy="214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/>
              <a:t>DRUHY ROSTLIN</a:t>
            </a:r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863" y="200034"/>
            <a:ext cx="1697299" cy="254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00" y="1445250"/>
            <a:ext cx="1509124" cy="22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7900" y="200024"/>
            <a:ext cx="252541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0437" y="2234052"/>
            <a:ext cx="1250050" cy="150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4961" y="200022"/>
            <a:ext cx="891801" cy="13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2763" y="1708514"/>
            <a:ext cx="1250055" cy="18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52575" y="3476437"/>
            <a:ext cx="1117900" cy="139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5042" y="2032299"/>
            <a:ext cx="1853401" cy="24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50" y="3521321"/>
            <a:ext cx="1117899" cy="1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36587" y="3336677"/>
            <a:ext cx="1697300" cy="167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50550" y="1199800"/>
            <a:ext cx="944601" cy="11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0" y="1741500"/>
            <a:ext cx="9144000" cy="1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" sz="3100"/>
              <a:t>VŠE SPOLU </a:t>
            </a:r>
            <a:endParaRPr sz="31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" sz="3100"/>
              <a:t>VYSADÍME, PROSADÍME, USADÍME</a:t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200"/>
              <a:t>zahradnické náčení: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100" u="sng">
                <a:solidFill>
                  <a:schemeClr val="hlink"/>
                </a:solidFill>
                <a:hlinkClick r:id="rId3"/>
              </a:rPr>
              <a:t>https://www.action.com/cs-cz/c/zahrada/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200"/>
              <a:t>substrát: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100" u="sng">
                <a:solidFill>
                  <a:schemeClr val="hlink"/>
                </a:solidFill>
                <a:hlinkClick r:id="rId4"/>
              </a:rPr>
              <a:t>https://www.azeto.cz/cs/22713-agro-substrat-pro-pokojove-rostliny-5-l?gclid=Cj0KCQiA_bieBhDSARIsADU4zLczCXzRsya9vO35Nhy1lOZGVQ9S206VZFfYdUJbZXL1VPnObm3ZMf8aArzOEALw_wcB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200"/>
              <a:t>rostliny, květináče a další pomůcky: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100" u="sng">
                <a:solidFill>
                  <a:schemeClr val="hlink"/>
                </a:solidFill>
                <a:hlinkClick r:id="rId5"/>
              </a:rPr>
              <a:t>https://www.zahradnictvi-chladek.cz/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200"/>
              <a:t>foto rostlin: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1100" u="sng">
                <a:solidFill>
                  <a:schemeClr val="hlink"/>
                </a:solidFill>
                <a:hlinkClick r:id="rId6"/>
              </a:rPr>
              <a:t>https://www.google.com/search?q=pinterest&amp;client=safari&amp;channel=iphone_bm&amp;sxsrf=AJOqlzXokEf1ojgaQ-EVbtZCcVYCy4STdg%3A1674504113831&amp;source=hp&amp;ei=sefOY-G7L-qK9u8PtYGdkAc&amp;oq=pinter&amp;gs_lcp=ChFtb2JpbGUtZ3dzLXdpei1ocBABGAAyCwgAEIAEELEDEIMBMgUIABCABDIFCAAQgAQyBQgAEIAEMgUIABCABDIFCAAQgAQyCwgAEIAEELEDEIMBMgUIABCABDoHCCMQ6gIQJzoNCC4QxwEQrwEQ6gIQJzoECCMQJzoGCCMQJxATOgQIABBDOgoIABCxAxCDARBDOgsILhCABBCxAxCDAToLCC4QgAQQxwEQrwE6BwguELEDEEM6CAgAEIAEELEDOggILhCABBCxAzoLCC4QgAQQsQMQ1AI6DQgAEIAEELEDEIMBEAo6BwgAEIAEEAo6CggAEIAEELEDEApQlwpYwBdgzxtoAXAAeACAAbMBiAGkBpIBAzAuNpgBAKABAbABDw&amp;sclient=mobile-gws-wiz-hp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200"/>
          </a:p>
        </p:txBody>
      </p:sp>
      <p:sp>
        <p:nvSpPr>
          <p:cNvPr id="104" name="Google Shape;104;p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Předvádění na obrazovce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ZELEŇME ŠKOLU</vt:lpstr>
      <vt:lpstr>VYZUALIZACE KDE BY MOHLY BÝT UMÍSTĚNY VYSAZENÉ ROSTLINY</vt:lpstr>
      <vt:lpstr>POMŮCKY </vt:lpstr>
      <vt:lpstr>DRUHY ROSTLIN</vt:lpstr>
      <vt:lpstr>VŠE SPOLU  VYSADÍME, PROSADÍME, USADÍME</vt:lpstr>
      <vt:lpstr>zahradnické náčení: https://www.action.com/cs-cz/c/zahrada/ substrát: https://www.azeto.cz/cs/22713-agro-substrat-pro-pokojove-rostliny-5-l?gclid=Cj0KCQiA_bieBhDSARIsADU4zLczCXzRsya9vO35Nhy1lOZGVQ9S206VZFfYdUJbZXL1VPnObm3ZMf8aArzOEALw_wcB rostliny, květináče a další pomůcky: https://www.zahradnictvi-chladek.cz/     foto rostlin: https://www.google.com/search?q=pinterest&amp;client=safari&amp;channel=iphone_bm&amp;sxsrf=AJOqlzXokEf1ojgaQ-EVbtZCcVYCy4STdg%3A1674504113831&amp;source=hp&amp;ei=sefOY-G7L-qK9u8PtYGdkAc&amp;oq=pinter&amp;gs_lcp=ChFtb2JpbGUtZ3dzLXdpei1ocBABGAAyCwgAEIAEELEDEIMBMgUIABCABDIFCAAQgAQyBQgAEIAEMgUIABCABDIFCAAQgAQyCwgAEIAEELEDEIMBMgUIABCABDoHCCMQ6gIQJzoNCC4QxwEQrwEQ6gIQJzoECCMQJzoGCCMQJxATOgQIABBDOgoIABCxAxCDARBDOgsILhCABBCxAxCDAToLCC4QgAQQxwEQrwE6BwguELEDEEM6CAgAEIAEELEDOggILhCABBCxAzoLCC4QgAQQsQMQ1AI6DQgAEIAEELEDEIMBEAo6BwgAEIAEEAo6CggAEIAEELEDEApQlwpYwBdgzxtoAXAAeACAAbMBiAGkBpIBAzAuNpgBAKABAbABDw&amp;sclient=mobile-gws-wiz-h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ZELEŇME ŠKOLU</dc:title>
  <cp:lastModifiedBy>krista</cp:lastModifiedBy>
  <cp:revision>1</cp:revision>
  <dcterms:modified xsi:type="dcterms:W3CDTF">2023-08-14T10:47:54Z</dcterms:modified>
</cp:coreProperties>
</file>