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FC0CBE-8855-49F2-9B4F-1940D7E03FFF}" v="172" dt="2023-01-30T08:59:51.1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áš Janikovič" userId="S::22s0360@akademieremesel.onmicrosoft.com::53b36dda-126f-40ae-a12e-20d68865e652" providerId="AD" clId="Web-{75FC0CBE-8855-49F2-9B4F-1940D7E03FFF}"/>
    <pc:docChg chg="addSld modSld">
      <pc:chgData name="Lukáš Janikovič" userId="S::22s0360@akademieremesel.onmicrosoft.com::53b36dda-126f-40ae-a12e-20d68865e652" providerId="AD" clId="Web-{75FC0CBE-8855-49F2-9B4F-1940D7E03FFF}" dt="2023-01-30T08:59:51.168" v="188" actId="20577"/>
      <pc:docMkLst>
        <pc:docMk/>
      </pc:docMkLst>
      <pc:sldChg chg="addSp delSp modSp mod modTransition setBg addAnim setClrOvrMap">
        <pc:chgData name="Lukáš Janikovič" userId="S::22s0360@akademieremesel.onmicrosoft.com::53b36dda-126f-40ae-a12e-20d68865e652" providerId="AD" clId="Web-{75FC0CBE-8855-49F2-9B4F-1940D7E03FFF}" dt="2023-01-30T08:51:16.347" v="153"/>
        <pc:sldMkLst>
          <pc:docMk/>
          <pc:sldMk cId="3799523001" sldId="256"/>
        </pc:sldMkLst>
        <pc:spChg chg="mod">
          <ac:chgData name="Lukáš Janikovič" userId="S::22s0360@akademieremesel.onmicrosoft.com::53b36dda-126f-40ae-a12e-20d68865e652" providerId="AD" clId="Web-{75FC0CBE-8855-49F2-9B4F-1940D7E03FFF}" dt="2023-01-30T08:49:31.780" v="143"/>
          <ac:spMkLst>
            <pc:docMk/>
            <pc:sldMk cId="3799523001" sldId="256"/>
            <ac:spMk id="2" creationId="{00000000-0000-0000-0000-000000000000}"/>
          </ac:spMkLst>
        </pc:spChg>
        <pc:spChg chg="mod">
          <ac:chgData name="Lukáš Janikovič" userId="S::22s0360@akademieremesel.onmicrosoft.com::53b36dda-126f-40ae-a12e-20d68865e652" providerId="AD" clId="Web-{75FC0CBE-8855-49F2-9B4F-1940D7E03FFF}" dt="2023-01-30T08:49:31.780" v="143"/>
          <ac:spMkLst>
            <pc:docMk/>
            <pc:sldMk cId="3799523001" sldId="256"/>
            <ac:spMk id="3" creationId="{00000000-0000-0000-0000-000000000000}"/>
          </ac:spMkLst>
        </pc:spChg>
        <pc:spChg chg="add mod">
          <ac:chgData name="Lukáš Janikovič" userId="S::22s0360@akademieremesel.onmicrosoft.com::53b36dda-126f-40ae-a12e-20d68865e652" providerId="AD" clId="Web-{75FC0CBE-8855-49F2-9B4F-1940D7E03FFF}" dt="2023-01-30T08:49:31.780" v="143"/>
          <ac:spMkLst>
            <pc:docMk/>
            <pc:sldMk cId="3799523001" sldId="256"/>
            <ac:spMk id="5" creationId="{D1CA4361-C1EB-CA5D-EB5E-8C778542C0AB}"/>
          </ac:spMkLst>
        </pc:spChg>
        <pc:spChg chg="add del">
          <ac:chgData name="Lukáš Janikovič" userId="S::22s0360@akademieremesel.onmicrosoft.com::53b36dda-126f-40ae-a12e-20d68865e652" providerId="AD" clId="Web-{75FC0CBE-8855-49F2-9B4F-1940D7E03FFF}" dt="2023-01-30T08:27:02.154" v="70"/>
          <ac:spMkLst>
            <pc:docMk/>
            <pc:sldMk cId="3799523001" sldId="256"/>
            <ac:spMk id="8" creationId="{934F1179-B481-4F9E-BCA3-AFB972070F83}"/>
          </ac:spMkLst>
        </pc:spChg>
        <pc:spChg chg="add del">
          <ac:chgData name="Lukáš Janikovič" userId="S::22s0360@akademieremesel.onmicrosoft.com::53b36dda-126f-40ae-a12e-20d68865e652" providerId="AD" clId="Web-{75FC0CBE-8855-49F2-9B4F-1940D7E03FFF}" dt="2023-01-30T08:27:02.154" v="70"/>
          <ac:spMkLst>
            <pc:docMk/>
            <pc:sldMk cId="3799523001" sldId="256"/>
            <ac:spMk id="10" creationId="{827DC2C4-B485-428A-BF4A-472D2967F47F}"/>
          </ac:spMkLst>
        </pc:spChg>
        <pc:spChg chg="add del">
          <ac:chgData name="Lukáš Janikovič" userId="S::22s0360@akademieremesel.onmicrosoft.com::53b36dda-126f-40ae-a12e-20d68865e652" providerId="AD" clId="Web-{75FC0CBE-8855-49F2-9B4F-1940D7E03FFF}" dt="2023-01-30T08:27:02.154" v="70"/>
          <ac:spMkLst>
            <pc:docMk/>
            <pc:sldMk cId="3799523001" sldId="256"/>
            <ac:spMk id="12" creationId="{EE04B5EB-F158-4507-90DD-BD23620C7CC9}"/>
          </ac:spMkLst>
        </pc:spChg>
        <pc:spChg chg="add del">
          <ac:chgData name="Lukáš Janikovič" userId="S::22s0360@akademieremesel.onmicrosoft.com::53b36dda-126f-40ae-a12e-20d68865e652" providerId="AD" clId="Web-{75FC0CBE-8855-49F2-9B4F-1940D7E03FFF}" dt="2023-01-30T08:49:31.780" v="143"/>
          <ac:spMkLst>
            <pc:docMk/>
            <pc:sldMk cId="3799523001" sldId="256"/>
            <ac:spMk id="18" creationId="{06DA9DF9-31F7-4056-B42E-878CC92417B8}"/>
          </ac:spMkLst>
        </pc:spChg>
        <pc:spChg chg="add del">
          <ac:chgData name="Lukáš Janikovič" userId="S::22s0360@akademieremesel.onmicrosoft.com::53b36dda-126f-40ae-a12e-20d68865e652" providerId="AD" clId="Web-{75FC0CBE-8855-49F2-9B4F-1940D7E03FFF}" dt="2023-01-30T08:50:01.547" v="145"/>
          <ac:spMkLst>
            <pc:docMk/>
            <pc:sldMk cId="3799523001" sldId="256"/>
            <ac:spMk id="23" creationId="{0671A8AE-40A1-4631-A6B8-581AFF065482}"/>
          </ac:spMkLst>
        </pc:spChg>
        <pc:spChg chg="add del">
          <ac:chgData name="Lukáš Janikovič" userId="S::22s0360@akademieremesel.onmicrosoft.com::53b36dda-126f-40ae-a12e-20d68865e652" providerId="AD" clId="Web-{75FC0CBE-8855-49F2-9B4F-1940D7E03FFF}" dt="2023-01-30T08:50:01.547" v="145"/>
          <ac:spMkLst>
            <pc:docMk/>
            <pc:sldMk cId="3799523001" sldId="256"/>
            <ac:spMk id="25" creationId="{AB58EF07-17C2-48CF-ABB0-EEF1F17CB8F0}"/>
          </ac:spMkLst>
        </pc:spChg>
        <pc:spChg chg="add del">
          <ac:chgData name="Lukáš Janikovič" userId="S::22s0360@akademieremesel.onmicrosoft.com::53b36dda-126f-40ae-a12e-20d68865e652" providerId="AD" clId="Web-{75FC0CBE-8855-49F2-9B4F-1940D7E03FFF}" dt="2023-01-30T08:50:01.547" v="145"/>
          <ac:spMkLst>
            <pc:docMk/>
            <pc:sldMk cId="3799523001" sldId="256"/>
            <ac:spMk id="27" creationId="{AF2F604E-43BE-4DC3-B983-E071523364F8}"/>
          </ac:spMkLst>
        </pc:spChg>
        <pc:spChg chg="add del">
          <ac:chgData name="Lukáš Janikovič" userId="S::22s0360@akademieremesel.onmicrosoft.com::53b36dda-126f-40ae-a12e-20d68865e652" providerId="AD" clId="Web-{75FC0CBE-8855-49F2-9B4F-1940D7E03FFF}" dt="2023-01-30T08:50:01.547" v="145"/>
          <ac:spMkLst>
            <pc:docMk/>
            <pc:sldMk cId="3799523001" sldId="256"/>
            <ac:spMk id="29" creationId="{08C9B587-E65E-4B52-B37C-ABEBB6E87928}"/>
          </ac:spMkLst>
        </pc:spChg>
        <pc:spChg chg="add">
          <ac:chgData name="Lukáš Janikovič" userId="S::22s0360@akademieremesel.onmicrosoft.com::53b36dda-126f-40ae-a12e-20d68865e652" providerId="AD" clId="Web-{75FC0CBE-8855-49F2-9B4F-1940D7E03FFF}" dt="2023-01-30T08:50:01.547" v="145"/>
          <ac:spMkLst>
            <pc:docMk/>
            <pc:sldMk cId="3799523001" sldId="256"/>
            <ac:spMk id="34" creationId="{E91DC736-0EF8-4F87-9146-EBF1D2EE4D3D}"/>
          </ac:spMkLst>
        </pc:spChg>
        <pc:spChg chg="add">
          <ac:chgData name="Lukáš Janikovič" userId="S::22s0360@akademieremesel.onmicrosoft.com::53b36dda-126f-40ae-a12e-20d68865e652" providerId="AD" clId="Web-{75FC0CBE-8855-49F2-9B4F-1940D7E03FFF}" dt="2023-01-30T08:50:01.547" v="145"/>
          <ac:spMkLst>
            <pc:docMk/>
            <pc:sldMk cId="3799523001" sldId="256"/>
            <ac:spMk id="36" creationId="{097CD68E-23E3-4007-8847-CD0944C4F7BE}"/>
          </ac:spMkLst>
        </pc:spChg>
        <pc:spChg chg="add">
          <ac:chgData name="Lukáš Janikovič" userId="S::22s0360@akademieremesel.onmicrosoft.com::53b36dda-126f-40ae-a12e-20d68865e652" providerId="AD" clId="Web-{75FC0CBE-8855-49F2-9B4F-1940D7E03FFF}" dt="2023-01-30T08:50:01.547" v="145"/>
          <ac:spMkLst>
            <pc:docMk/>
            <pc:sldMk cId="3799523001" sldId="256"/>
            <ac:spMk id="38" creationId="{AF2F604E-43BE-4DC3-B983-E071523364F8}"/>
          </ac:spMkLst>
        </pc:spChg>
        <pc:spChg chg="add">
          <ac:chgData name="Lukáš Janikovič" userId="S::22s0360@akademieremesel.onmicrosoft.com::53b36dda-126f-40ae-a12e-20d68865e652" providerId="AD" clId="Web-{75FC0CBE-8855-49F2-9B4F-1940D7E03FFF}" dt="2023-01-30T08:50:01.547" v="145"/>
          <ac:spMkLst>
            <pc:docMk/>
            <pc:sldMk cId="3799523001" sldId="256"/>
            <ac:spMk id="40" creationId="{08C9B587-E65E-4B52-B37C-ABEBB6E87928}"/>
          </ac:spMkLst>
        </pc:spChg>
        <pc:picChg chg="add mod ord">
          <ac:chgData name="Lukáš Janikovič" userId="S::22s0360@akademieremesel.onmicrosoft.com::53b36dda-126f-40ae-a12e-20d68865e652" providerId="AD" clId="Web-{75FC0CBE-8855-49F2-9B4F-1940D7E03FFF}" dt="2023-01-30T08:50:01.547" v="145"/>
          <ac:picMkLst>
            <pc:docMk/>
            <pc:sldMk cId="3799523001" sldId="256"/>
            <ac:picMk id="4" creationId="{BAA3D446-AF13-1FF1-0859-0A70D5529F5C}"/>
          </ac:picMkLst>
        </pc:picChg>
        <pc:picChg chg="add del">
          <ac:chgData name="Lukáš Janikovič" userId="S::22s0360@akademieremesel.onmicrosoft.com::53b36dda-126f-40ae-a12e-20d68865e652" providerId="AD" clId="Web-{75FC0CBE-8855-49F2-9B4F-1940D7E03FFF}" dt="2023-01-30T08:49:22.138" v="142"/>
          <ac:picMkLst>
            <pc:docMk/>
            <pc:sldMk cId="3799523001" sldId="256"/>
            <ac:picMk id="14" creationId="{B9489558-1FA4-3373-6078-E3B786D8EE72}"/>
          </ac:picMkLst>
        </pc:picChg>
      </pc:sldChg>
      <pc:sldChg chg="addSp delSp modSp new mod modTransition setBg addAnim modAnim setClrOvrMap">
        <pc:chgData name="Lukáš Janikovič" userId="S::22s0360@akademieremesel.onmicrosoft.com::53b36dda-126f-40ae-a12e-20d68865e652" providerId="AD" clId="Web-{75FC0CBE-8855-49F2-9B4F-1940D7E03FFF}" dt="2023-01-30T08:51:46.817" v="161"/>
        <pc:sldMkLst>
          <pc:docMk/>
          <pc:sldMk cId="1435589449" sldId="257"/>
        </pc:sldMkLst>
        <pc:spChg chg="mod">
          <ac:chgData name="Lukáš Janikovič" userId="S::22s0360@akademieremesel.onmicrosoft.com::53b36dda-126f-40ae-a12e-20d68865e652" providerId="AD" clId="Web-{75FC0CBE-8855-49F2-9B4F-1940D7E03FFF}" dt="2023-01-30T08:50:06.984" v="146"/>
          <ac:spMkLst>
            <pc:docMk/>
            <pc:sldMk cId="1435589449" sldId="257"/>
            <ac:spMk id="2" creationId="{DA0C5F20-E4AC-3356-5FBF-DFB470A36116}"/>
          </ac:spMkLst>
        </pc:spChg>
        <pc:spChg chg="mod">
          <ac:chgData name="Lukáš Janikovič" userId="S::22s0360@akademieremesel.onmicrosoft.com::53b36dda-126f-40ae-a12e-20d68865e652" providerId="AD" clId="Web-{75FC0CBE-8855-49F2-9B4F-1940D7E03FFF}" dt="2023-01-30T08:50:06.984" v="146"/>
          <ac:spMkLst>
            <pc:docMk/>
            <pc:sldMk cId="1435589449" sldId="257"/>
            <ac:spMk id="3" creationId="{B07A9A37-A882-3F58-61EC-44323B0A62BC}"/>
          </ac:spMkLst>
        </pc:spChg>
        <pc:spChg chg="add del">
          <ac:chgData name="Lukáš Janikovič" userId="S::22s0360@akademieremesel.onmicrosoft.com::53b36dda-126f-40ae-a12e-20d68865e652" providerId="AD" clId="Web-{75FC0CBE-8855-49F2-9B4F-1940D7E03FFF}" dt="2023-01-30T08:27:11.936" v="71"/>
          <ac:spMkLst>
            <pc:docMk/>
            <pc:sldMk cId="1435589449" sldId="257"/>
            <ac:spMk id="8" creationId="{934F1179-B481-4F9E-BCA3-AFB972070F83}"/>
          </ac:spMkLst>
        </pc:spChg>
        <pc:spChg chg="add del">
          <ac:chgData name="Lukáš Janikovič" userId="S::22s0360@akademieremesel.onmicrosoft.com::53b36dda-126f-40ae-a12e-20d68865e652" providerId="AD" clId="Web-{75FC0CBE-8855-49F2-9B4F-1940D7E03FFF}" dt="2023-01-30T08:27:11.936" v="71"/>
          <ac:spMkLst>
            <pc:docMk/>
            <pc:sldMk cId="1435589449" sldId="257"/>
            <ac:spMk id="10" creationId="{827DC2C4-B485-428A-BF4A-472D2967F47F}"/>
          </ac:spMkLst>
        </pc:spChg>
        <pc:spChg chg="add del">
          <ac:chgData name="Lukáš Janikovič" userId="S::22s0360@akademieremesel.onmicrosoft.com::53b36dda-126f-40ae-a12e-20d68865e652" providerId="AD" clId="Web-{75FC0CBE-8855-49F2-9B4F-1940D7E03FFF}" dt="2023-01-30T08:27:11.936" v="71"/>
          <ac:spMkLst>
            <pc:docMk/>
            <pc:sldMk cId="1435589449" sldId="257"/>
            <ac:spMk id="12" creationId="{EE04B5EB-F158-4507-90DD-BD23620C7CC9}"/>
          </ac:spMkLst>
        </pc:spChg>
        <pc:spChg chg="add del">
          <ac:chgData name="Lukáš Janikovič" userId="S::22s0360@akademieremesel.onmicrosoft.com::53b36dda-126f-40ae-a12e-20d68865e652" providerId="AD" clId="Web-{75FC0CBE-8855-49F2-9B4F-1940D7E03FFF}" dt="2023-01-30T08:30:24.054" v="91"/>
          <ac:spMkLst>
            <pc:docMk/>
            <pc:sldMk cId="1435589449" sldId="257"/>
            <ac:spMk id="17" creationId="{C475749F-F487-4EFB-ABC7-C1359590EB76}"/>
          </ac:spMkLst>
        </pc:spChg>
        <pc:spChg chg="add del">
          <ac:chgData name="Lukáš Janikovič" userId="S::22s0360@akademieremesel.onmicrosoft.com::53b36dda-126f-40ae-a12e-20d68865e652" providerId="AD" clId="Web-{75FC0CBE-8855-49F2-9B4F-1940D7E03FFF}" dt="2023-01-30T08:30:24.054" v="91"/>
          <ac:spMkLst>
            <pc:docMk/>
            <pc:sldMk cId="1435589449" sldId="257"/>
            <ac:spMk id="19" creationId="{16D6FAA8-41A5-46EA-A8AB-E9D2754A6F32}"/>
          </ac:spMkLst>
        </pc:spChg>
        <pc:spChg chg="add del">
          <ac:chgData name="Lukáš Janikovič" userId="S::22s0360@akademieremesel.onmicrosoft.com::53b36dda-126f-40ae-a12e-20d68865e652" providerId="AD" clId="Web-{75FC0CBE-8855-49F2-9B4F-1940D7E03FFF}" dt="2023-01-30T08:30:24.023" v="90"/>
          <ac:spMkLst>
            <pc:docMk/>
            <pc:sldMk cId="1435589449" sldId="257"/>
            <ac:spMk id="25" creationId="{80DF40B2-80F7-4E71-B46C-284163F3654A}"/>
          </ac:spMkLst>
        </pc:spChg>
        <pc:spChg chg="add del">
          <ac:chgData name="Lukáš Janikovič" userId="S::22s0360@akademieremesel.onmicrosoft.com::53b36dda-126f-40ae-a12e-20d68865e652" providerId="AD" clId="Web-{75FC0CBE-8855-49F2-9B4F-1940D7E03FFF}" dt="2023-01-30T08:43:36.966" v="123"/>
          <ac:spMkLst>
            <pc:docMk/>
            <pc:sldMk cId="1435589449" sldId="257"/>
            <ac:spMk id="27" creationId="{D1EA859B-E555-4109-94F3-6700E046E008}"/>
          </ac:spMkLst>
        </pc:spChg>
        <pc:spChg chg="add del">
          <ac:chgData name="Lukáš Janikovič" userId="S::22s0360@akademieremesel.onmicrosoft.com::53b36dda-126f-40ae-a12e-20d68865e652" providerId="AD" clId="Web-{75FC0CBE-8855-49F2-9B4F-1940D7E03FFF}" dt="2023-01-30T08:43:36.966" v="123"/>
          <ac:spMkLst>
            <pc:docMk/>
            <pc:sldMk cId="1435589449" sldId="257"/>
            <ac:spMk id="28" creationId="{04812C46-200A-4DEB-A05E-3ED6C68C2387}"/>
          </ac:spMkLst>
        </pc:spChg>
        <pc:spChg chg="add del">
          <ac:chgData name="Lukáš Janikovič" userId="S::22s0360@akademieremesel.onmicrosoft.com::53b36dda-126f-40ae-a12e-20d68865e652" providerId="AD" clId="Web-{75FC0CBE-8855-49F2-9B4F-1940D7E03FFF}" dt="2023-01-30T08:44:06.468" v="125"/>
          <ac:spMkLst>
            <pc:docMk/>
            <pc:sldMk cId="1435589449" sldId="257"/>
            <ac:spMk id="34" creationId="{231BF440-39FA-4087-84CC-2EEC0BBDAF29}"/>
          </ac:spMkLst>
        </pc:spChg>
        <pc:spChg chg="add del">
          <ac:chgData name="Lukáš Janikovič" userId="S::22s0360@akademieremesel.onmicrosoft.com::53b36dda-126f-40ae-a12e-20d68865e652" providerId="AD" clId="Web-{75FC0CBE-8855-49F2-9B4F-1940D7E03FFF}" dt="2023-01-30T08:44:06.468" v="125"/>
          <ac:spMkLst>
            <pc:docMk/>
            <pc:sldMk cId="1435589449" sldId="257"/>
            <ac:spMk id="36" creationId="{F04E4CBA-303B-48BD-8451-C2701CB0EEBF}"/>
          </ac:spMkLst>
        </pc:spChg>
        <pc:spChg chg="add del">
          <ac:chgData name="Lukáš Janikovič" userId="S::22s0360@akademieremesel.onmicrosoft.com::53b36dda-126f-40ae-a12e-20d68865e652" providerId="AD" clId="Web-{75FC0CBE-8855-49F2-9B4F-1940D7E03FFF}" dt="2023-01-30T08:44:06.468" v="125"/>
          <ac:spMkLst>
            <pc:docMk/>
            <pc:sldMk cId="1435589449" sldId="257"/>
            <ac:spMk id="38" creationId="{F6CA58B3-AFCC-4A40-9882-50D5080879B0}"/>
          </ac:spMkLst>
        </pc:spChg>
        <pc:spChg chg="add del">
          <ac:chgData name="Lukáš Janikovič" userId="S::22s0360@akademieremesel.onmicrosoft.com::53b36dda-126f-40ae-a12e-20d68865e652" providerId="AD" clId="Web-{75FC0CBE-8855-49F2-9B4F-1940D7E03FFF}" dt="2023-01-30T08:44:06.468" v="125"/>
          <ac:spMkLst>
            <pc:docMk/>
            <pc:sldMk cId="1435589449" sldId="257"/>
            <ac:spMk id="40" creationId="{75C56826-D4E5-42ED-8529-079651CB3005}"/>
          </ac:spMkLst>
        </pc:spChg>
        <pc:spChg chg="add del">
          <ac:chgData name="Lukáš Janikovič" userId="S::22s0360@akademieremesel.onmicrosoft.com::53b36dda-126f-40ae-a12e-20d68865e652" providerId="AD" clId="Web-{75FC0CBE-8855-49F2-9B4F-1940D7E03FFF}" dt="2023-01-30T08:44:06.468" v="125"/>
          <ac:spMkLst>
            <pc:docMk/>
            <pc:sldMk cId="1435589449" sldId="257"/>
            <ac:spMk id="42" creationId="{82095FCE-EF05-4443-B97A-85DEE3A5CA17}"/>
          </ac:spMkLst>
        </pc:spChg>
        <pc:spChg chg="add del">
          <ac:chgData name="Lukáš Janikovič" userId="S::22s0360@akademieremesel.onmicrosoft.com::53b36dda-126f-40ae-a12e-20d68865e652" providerId="AD" clId="Web-{75FC0CBE-8855-49F2-9B4F-1940D7E03FFF}" dt="2023-01-30T08:44:06.468" v="125"/>
          <ac:spMkLst>
            <pc:docMk/>
            <pc:sldMk cId="1435589449" sldId="257"/>
            <ac:spMk id="44" creationId="{CA00AE6B-AA30-4CF8-BA6F-339B780AD76C}"/>
          </ac:spMkLst>
        </pc:spChg>
        <pc:spChg chg="add del">
          <ac:chgData name="Lukáš Janikovič" userId="S::22s0360@akademieremesel.onmicrosoft.com::53b36dda-126f-40ae-a12e-20d68865e652" providerId="AD" clId="Web-{75FC0CBE-8855-49F2-9B4F-1940D7E03FFF}" dt="2023-01-30T08:50:06.984" v="146"/>
          <ac:spMkLst>
            <pc:docMk/>
            <pc:sldMk cId="1435589449" sldId="257"/>
            <ac:spMk id="49" creationId="{560AFAAC-EA6C-45A9-9E03-C9C9F0193B4F}"/>
          </ac:spMkLst>
        </pc:spChg>
        <pc:spChg chg="add del">
          <ac:chgData name="Lukáš Janikovič" userId="S::22s0360@akademieremesel.onmicrosoft.com::53b36dda-126f-40ae-a12e-20d68865e652" providerId="AD" clId="Web-{75FC0CBE-8855-49F2-9B4F-1940D7E03FFF}" dt="2023-01-30T08:50:06.984" v="146"/>
          <ac:spMkLst>
            <pc:docMk/>
            <pc:sldMk cId="1435589449" sldId="257"/>
            <ac:spMk id="51" creationId="{83549E37-C86B-4401-90BD-D8BF83859F14}"/>
          </ac:spMkLst>
        </pc:spChg>
        <pc:spChg chg="add del">
          <ac:chgData name="Lukáš Janikovič" userId="S::22s0360@akademieremesel.onmicrosoft.com::53b36dda-126f-40ae-a12e-20d68865e652" providerId="AD" clId="Web-{75FC0CBE-8855-49F2-9B4F-1940D7E03FFF}" dt="2023-01-30T08:50:06.984" v="146"/>
          <ac:spMkLst>
            <pc:docMk/>
            <pc:sldMk cId="1435589449" sldId="257"/>
            <ac:spMk id="53" creationId="{8A17784E-76D8-4521-A77D-0D2EBB923004}"/>
          </ac:spMkLst>
        </pc:spChg>
        <pc:spChg chg="add del">
          <ac:chgData name="Lukáš Janikovič" userId="S::22s0360@akademieremesel.onmicrosoft.com::53b36dda-126f-40ae-a12e-20d68865e652" providerId="AD" clId="Web-{75FC0CBE-8855-49F2-9B4F-1940D7E03FFF}" dt="2023-01-30T08:50:06.984" v="146"/>
          <ac:spMkLst>
            <pc:docMk/>
            <pc:sldMk cId="1435589449" sldId="257"/>
            <ac:spMk id="55" creationId="{C0036C6B-F09C-4EAB-AE02-8D056EE74856}"/>
          </ac:spMkLst>
        </pc:spChg>
        <pc:spChg chg="add del">
          <ac:chgData name="Lukáš Janikovič" userId="S::22s0360@akademieremesel.onmicrosoft.com::53b36dda-126f-40ae-a12e-20d68865e652" providerId="AD" clId="Web-{75FC0CBE-8855-49F2-9B4F-1940D7E03FFF}" dt="2023-01-30T08:50:06.984" v="146"/>
          <ac:spMkLst>
            <pc:docMk/>
            <pc:sldMk cId="1435589449" sldId="257"/>
            <ac:spMk id="57" creationId="{FC8D5885-2804-4D3C-BE31-902E4D3279B0}"/>
          </ac:spMkLst>
        </pc:spChg>
        <pc:spChg chg="add">
          <ac:chgData name="Lukáš Janikovič" userId="S::22s0360@akademieremesel.onmicrosoft.com::53b36dda-126f-40ae-a12e-20d68865e652" providerId="AD" clId="Web-{75FC0CBE-8855-49F2-9B4F-1940D7E03FFF}" dt="2023-01-30T08:50:06.984" v="146"/>
          <ac:spMkLst>
            <pc:docMk/>
            <pc:sldMk cId="1435589449" sldId="257"/>
            <ac:spMk id="62" creationId="{9AA72BD9-2C5A-4EDC-931F-5AA08EACA0F3}"/>
          </ac:spMkLst>
        </pc:spChg>
        <pc:spChg chg="add">
          <ac:chgData name="Lukáš Janikovič" userId="S::22s0360@akademieremesel.onmicrosoft.com::53b36dda-126f-40ae-a12e-20d68865e652" providerId="AD" clId="Web-{75FC0CBE-8855-49F2-9B4F-1940D7E03FFF}" dt="2023-01-30T08:50:06.984" v="146"/>
          <ac:spMkLst>
            <pc:docMk/>
            <pc:sldMk cId="1435589449" sldId="257"/>
            <ac:spMk id="64" creationId="{DD3981AC-7B61-4947-BCF3-F7AA7FA385B9}"/>
          </ac:spMkLst>
        </pc:spChg>
        <pc:spChg chg="add">
          <ac:chgData name="Lukáš Janikovič" userId="S::22s0360@akademieremesel.onmicrosoft.com::53b36dda-126f-40ae-a12e-20d68865e652" providerId="AD" clId="Web-{75FC0CBE-8855-49F2-9B4F-1940D7E03FFF}" dt="2023-01-30T08:50:06.984" v="146"/>
          <ac:spMkLst>
            <pc:docMk/>
            <pc:sldMk cId="1435589449" sldId="257"/>
            <ac:spMk id="66" creationId="{55D4142C-5077-457F-A6AD-3FECFDB39685}"/>
          </ac:spMkLst>
        </pc:spChg>
        <pc:spChg chg="add">
          <ac:chgData name="Lukáš Janikovič" userId="S::22s0360@akademieremesel.onmicrosoft.com::53b36dda-126f-40ae-a12e-20d68865e652" providerId="AD" clId="Web-{75FC0CBE-8855-49F2-9B4F-1940D7E03FFF}" dt="2023-01-30T08:50:06.984" v="146"/>
          <ac:spMkLst>
            <pc:docMk/>
            <pc:sldMk cId="1435589449" sldId="257"/>
            <ac:spMk id="68" creationId="{7A5F0580-5EE9-419F-96EE-B6529EF6E7D0}"/>
          </ac:spMkLst>
        </pc:spChg>
        <pc:picChg chg="add mod ord">
          <ac:chgData name="Lukáš Janikovič" userId="S::22s0360@akademieremesel.onmicrosoft.com::53b36dda-126f-40ae-a12e-20d68865e652" providerId="AD" clId="Web-{75FC0CBE-8855-49F2-9B4F-1940D7E03FFF}" dt="2023-01-30T08:50:06.984" v="146"/>
          <ac:picMkLst>
            <pc:docMk/>
            <pc:sldMk cId="1435589449" sldId="257"/>
            <ac:picMk id="4" creationId="{55E8CC87-FE01-9D4F-C36C-3FAB59CD42B5}"/>
          </ac:picMkLst>
        </pc:picChg>
        <pc:picChg chg="add del">
          <ac:chgData name="Lukáš Janikovič" userId="S::22s0360@akademieremesel.onmicrosoft.com::53b36dda-126f-40ae-a12e-20d68865e652" providerId="AD" clId="Web-{75FC0CBE-8855-49F2-9B4F-1940D7E03FFF}" dt="2023-01-30T08:30:24.023" v="90"/>
          <ac:picMkLst>
            <pc:docMk/>
            <pc:sldMk cId="1435589449" sldId="257"/>
            <ac:picMk id="21" creationId="{2FE0189B-02E2-EEB1-EFF3-83DDDC34DF39}"/>
          </ac:picMkLst>
        </pc:picChg>
        <pc:picChg chg="add del mod">
          <ac:chgData name="Lukáš Janikovič" userId="S::22s0360@akademieremesel.onmicrosoft.com::53b36dda-126f-40ae-a12e-20d68865e652" providerId="AD" clId="Web-{75FC0CBE-8855-49F2-9B4F-1940D7E03FFF}" dt="2023-01-30T08:44:00.655" v="124"/>
          <ac:picMkLst>
            <pc:docMk/>
            <pc:sldMk cId="1435589449" sldId="257"/>
            <ac:picMk id="29" creationId="{C5612CB9-61C8-21AA-7088-BEE6EC62AA49}"/>
          </ac:picMkLst>
        </pc:picChg>
      </pc:sldChg>
      <pc:sldChg chg="addSp delSp modSp new mod modTransition setBg addAnim modAnim setClrOvrMap">
        <pc:chgData name="Lukáš Janikovič" userId="S::22s0360@akademieremesel.onmicrosoft.com::53b36dda-126f-40ae-a12e-20d68865e652" providerId="AD" clId="Web-{75FC0CBE-8855-49F2-9B4F-1940D7E03FFF}" dt="2023-01-30T08:59:51.168" v="188" actId="20577"/>
        <pc:sldMkLst>
          <pc:docMk/>
          <pc:sldMk cId="137043514" sldId="258"/>
        </pc:sldMkLst>
        <pc:spChg chg="mod">
          <ac:chgData name="Lukáš Janikovič" userId="S::22s0360@akademieremesel.onmicrosoft.com::53b36dda-126f-40ae-a12e-20d68865e652" providerId="AD" clId="Web-{75FC0CBE-8855-49F2-9B4F-1940D7E03FFF}" dt="2023-01-30T08:50:39.142" v="152"/>
          <ac:spMkLst>
            <pc:docMk/>
            <pc:sldMk cId="137043514" sldId="258"/>
            <ac:spMk id="2" creationId="{0AFA8B08-33F6-8093-5246-B448F3C835AA}"/>
          </ac:spMkLst>
        </pc:spChg>
        <pc:spChg chg="mod">
          <ac:chgData name="Lukáš Janikovič" userId="S::22s0360@akademieremesel.onmicrosoft.com::53b36dda-126f-40ae-a12e-20d68865e652" providerId="AD" clId="Web-{75FC0CBE-8855-49F2-9B4F-1940D7E03FFF}" dt="2023-01-30T08:59:51.168" v="188" actId="20577"/>
          <ac:spMkLst>
            <pc:docMk/>
            <pc:sldMk cId="137043514" sldId="258"/>
            <ac:spMk id="3" creationId="{7FF11CBE-09E1-D9D5-06FF-85FF4517E4BB}"/>
          </ac:spMkLst>
        </pc:spChg>
        <pc:spChg chg="add del">
          <ac:chgData name="Lukáš Janikovič" userId="S::22s0360@akademieremesel.onmicrosoft.com::53b36dda-126f-40ae-a12e-20d68865e652" providerId="AD" clId="Web-{75FC0CBE-8855-49F2-9B4F-1940D7E03FFF}" dt="2023-01-30T08:29:54.522" v="88"/>
          <ac:spMkLst>
            <pc:docMk/>
            <pc:sldMk cId="137043514" sldId="258"/>
            <ac:spMk id="8" creationId="{33CD251C-A887-4D2F-925B-FC097198538B}"/>
          </ac:spMkLst>
        </pc:spChg>
        <pc:spChg chg="add del">
          <ac:chgData name="Lukáš Janikovič" userId="S::22s0360@akademieremesel.onmicrosoft.com::53b36dda-126f-40ae-a12e-20d68865e652" providerId="AD" clId="Web-{75FC0CBE-8855-49F2-9B4F-1940D7E03FFF}" dt="2023-01-30T08:29:54.522" v="88"/>
          <ac:spMkLst>
            <pc:docMk/>
            <pc:sldMk cId="137043514" sldId="258"/>
            <ac:spMk id="10" creationId="{B19D093C-27FB-4032-B282-42C4563F257C}"/>
          </ac:spMkLst>
        </pc:spChg>
        <pc:spChg chg="add del">
          <ac:chgData name="Lukáš Janikovič" userId="S::22s0360@akademieremesel.onmicrosoft.com::53b36dda-126f-40ae-a12e-20d68865e652" providerId="AD" clId="Web-{75FC0CBE-8855-49F2-9B4F-1940D7E03FFF}" dt="2023-01-30T08:29:54.506" v="87"/>
          <ac:spMkLst>
            <pc:docMk/>
            <pc:sldMk cId="137043514" sldId="258"/>
            <ac:spMk id="19" creationId="{D278ADA9-6383-4BDD-80D2-8899A402687B}"/>
          </ac:spMkLst>
        </pc:spChg>
        <pc:spChg chg="add del">
          <ac:chgData name="Lukáš Janikovič" userId="S::22s0360@akademieremesel.onmicrosoft.com::53b36dda-126f-40ae-a12e-20d68865e652" providerId="AD" clId="Web-{75FC0CBE-8855-49F2-9B4F-1940D7E03FFF}" dt="2023-01-30T08:29:54.506" v="87"/>
          <ac:spMkLst>
            <pc:docMk/>
            <pc:sldMk cId="137043514" sldId="258"/>
            <ac:spMk id="21" creationId="{484B7147-B0F6-40ED-B5A2-FF72BC8198B6}"/>
          </ac:spMkLst>
        </pc:spChg>
        <pc:spChg chg="add del">
          <ac:chgData name="Lukáš Janikovič" userId="S::22s0360@akademieremesel.onmicrosoft.com::53b36dda-126f-40ae-a12e-20d68865e652" providerId="AD" clId="Web-{75FC0CBE-8855-49F2-9B4F-1940D7E03FFF}" dt="2023-01-30T08:29:54.506" v="87"/>
          <ac:spMkLst>
            <pc:docMk/>
            <pc:sldMk cId="137043514" sldId="258"/>
            <ac:spMk id="23" creationId="{B36D2DE0-0628-4A9A-A59D-7BA8B5EB3022}"/>
          </ac:spMkLst>
        </pc:spChg>
        <pc:spChg chg="add del">
          <ac:chgData name="Lukáš Janikovič" userId="S::22s0360@akademieremesel.onmicrosoft.com::53b36dda-126f-40ae-a12e-20d68865e652" providerId="AD" clId="Web-{75FC0CBE-8855-49F2-9B4F-1940D7E03FFF}" dt="2023-01-30T08:29:54.506" v="87"/>
          <ac:spMkLst>
            <pc:docMk/>
            <pc:sldMk cId="137043514" sldId="258"/>
            <ac:spMk id="25" creationId="{48E405C9-94BE-41DA-928C-DEC9A8550E9F}"/>
          </ac:spMkLst>
        </pc:spChg>
        <pc:spChg chg="add del">
          <ac:chgData name="Lukáš Janikovič" userId="S::22s0360@akademieremesel.onmicrosoft.com::53b36dda-126f-40ae-a12e-20d68865e652" providerId="AD" clId="Web-{75FC0CBE-8855-49F2-9B4F-1940D7E03FFF}" dt="2023-01-30T08:29:54.506" v="87"/>
          <ac:spMkLst>
            <pc:docMk/>
            <pc:sldMk cId="137043514" sldId="258"/>
            <ac:spMk id="27" creationId="{D2091A72-D5BB-42AC-8FD3-F7747D90861E}"/>
          </ac:spMkLst>
        </pc:spChg>
        <pc:spChg chg="add del">
          <ac:chgData name="Lukáš Janikovič" userId="S::22s0360@akademieremesel.onmicrosoft.com::53b36dda-126f-40ae-a12e-20d68865e652" providerId="AD" clId="Web-{75FC0CBE-8855-49F2-9B4F-1940D7E03FFF}" dt="2023-01-30T08:29:54.506" v="87"/>
          <ac:spMkLst>
            <pc:docMk/>
            <pc:sldMk cId="137043514" sldId="258"/>
            <ac:spMk id="29" creationId="{6ED12BFC-A737-46AF-8411-481112D54B0C}"/>
          </ac:spMkLst>
        </pc:spChg>
        <pc:spChg chg="add del">
          <ac:chgData name="Lukáš Janikovič" userId="S::22s0360@akademieremesel.onmicrosoft.com::53b36dda-126f-40ae-a12e-20d68865e652" providerId="AD" clId="Web-{75FC0CBE-8855-49F2-9B4F-1940D7E03FFF}" dt="2023-01-30T08:47:57.150" v="130"/>
          <ac:spMkLst>
            <pc:docMk/>
            <pc:sldMk cId="137043514" sldId="258"/>
            <ac:spMk id="31" creationId="{46A89C79-8EF3-4AF9-B3D9-59A883F41C83}"/>
          </ac:spMkLst>
        </pc:spChg>
        <pc:spChg chg="add del">
          <ac:chgData name="Lukáš Janikovič" userId="S::22s0360@akademieremesel.onmicrosoft.com::53b36dda-126f-40ae-a12e-20d68865e652" providerId="AD" clId="Web-{75FC0CBE-8855-49F2-9B4F-1940D7E03FFF}" dt="2023-01-30T08:47:57.150" v="130"/>
          <ac:spMkLst>
            <pc:docMk/>
            <pc:sldMk cId="137043514" sldId="258"/>
            <ac:spMk id="32" creationId="{3001AFEA-2442-4A9F-BA37-8C469F306654}"/>
          </ac:spMkLst>
        </pc:spChg>
        <pc:spChg chg="add del">
          <ac:chgData name="Lukáš Janikovič" userId="S::22s0360@akademieremesel.onmicrosoft.com::53b36dda-126f-40ae-a12e-20d68865e652" providerId="AD" clId="Web-{75FC0CBE-8855-49F2-9B4F-1940D7E03FFF}" dt="2023-01-30T08:47:57.150" v="130"/>
          <ac:spMkLst>
            <pc:docMk/>
            <pc:sldMk cId="137043514" sldId="258"/>
            <ac:spMk id="33" creationId="{EFE5CE34-4543-42E5-B82C-1F3D12422CDD}"/>
          </ac:spMkLst>
        </pc:spChg>
        <pc:spChg chg="add del">
          <ac:chgData name="Lukáš Janikovič" userId="S::22s0360@akademieremesel.onmicrosoft.com::53b36dda-126f-40ae-a12e-20d68865e652" providerId="AD" clId="Web-{75FC0CBE-8855-49F2-9B4F-1940D7E03FFF}" dt="2023-01-30T08:47:57.150" v="130"/>
          <ac:spMkLst>
            <pc:docMk/>
            <pc:sldMk cId="137043514" sldId="258"/>
            <ac:spMk id="34" creationId="{755E9CD0-04B0-4A3C-B291-AD913379C713}"/>
          </ac:spMkLst>
        </pc:spChg>
        <pc:spChg chg="add del">
          <ac:chgData name="Lukáš Janikovič" userId="S::22s0360@akademieremesel.onmicrosoft.com::53b36dda-126f-40ae-a12e-20d68865e652" providerId="AD" clId="Web-{75FC0CBE-8855-49F2-9B4F-1940D7E03FFF}" dt="2023-01-30T08:47:57.150" v="130"/>
          <ac:spMkLst>
            <pc:docMk/>
            <pc:sldMk cId="137043514" sldId="258"/>
            <ac:spMk id="35" creationId="{72AF41FE-63D7-4695-81D2-66D2510E4486}"/>
          </ac:spMkLst>
        </pc:spChg>
        <pc:spChg chg="add del">
          <ac:chgData name="Lukáš Janikovič" userId="S::22s0360@akademieremesel.onmicrosoft.com::53b36dda-126f-40ae-a12e-20d68865e652" providerId="AD" clId="Web-{75FC0CBE-8855-49F2-9B4F-1940D7E03FFF}" dt="2023-01-30T08:47:57.150" v="130"/>
          <ac:spMkLst>
            <pc:docMk/>
            <pc:sldMk cId="137043514" sldId="258"/>
            <ac:spMk id="36" creationId="{1DD8BF3B-6066-418C-8D1A-75C5E396FC04}"/>
          </ac:spMkLst>
        </pc:spChg>
        <pc:spChg chg="add del">
          <ac:chgData name="Lukáš Janikovič" userId="S::22s0360@akademieremesel.onmicrosoft.com::53b36dda-126f-40ae-a12e-20d68865e652" providerId="AD" clId="Web-{75FC0CBE-8855-49F2-9B4F-1940D7E03FFF}" dt="2023-01-30T08:47:57.150" v="130"/>
          <ac:spMkLst>
            <pc:docMk/>
            <pc:sldMk cId="137043514" sldId="258"/>
            <ac:spMk id="37" creationId="{80BC66F9-7A74-4286-AD22-1174052CC22C}"/>
          </ac:spMkLst>
        </pc:spChg>
        <pc:spChg chg="add del">
          <ac:chgData name="Lukáš Janikovič" userId="S::22s0360@akademieremesel.onmicrosoft.com::53b36dda-126f-40ae-a12e-20d68865e652" providerId="AD" clId="Web-{75FC0CBE-8855-49F2-9B4F-1940D7E03FFF}" dt="2023-01-30T08:47:57.150" v="130"/>
          <ac:spMkLst>
            <pc:docMk/>
            <pc:sldMk cId="137043514" sldId="258"/>
            <ac:spMk id="38" creationId="{D8142CC3-2B5C-48E6-9DF0-6C8ACBAF23EF}"/>
          </ac:spMkLst>
        </pc:spChg>
        <pc:spChg chg="add del">
          <ac:chgData name="Lukáš Janikovič" userId="S::22s0360@akademieremesel.onmicrosoft.com::53b36dda-126f-40ae-a12e-20d68865e652" providerId="AD" clId="Web-{75FC0CBE-8855-49F2-9B4F-1940D7E03FFF}" dt="2023-01-30T08:50:23.579" v="147"/>
          <ac:spMkLst>
            <pc:docMk/>
            <pc:sldMk cId="137043514" sldId="258"/>
            <ac:spMk id="44" creationId="{9AA72BD9-2C5A-4EDC-931F-5AA08EACA0F3}"/>
          </ac:spMkLst>
        </pc:spChg>
        <pc:spChg chg="add del">
          <ac:chgData name="Lukáš Janikovič" userId="S::22s0360@akademieremesel.onmicrosoft.com::53b36dda-126f-40ae-a12e-20d68865e652" providerId="AD" clId="Web-{75FC0CBE-8855-49F2-9B4F-1940D7E03FFF}" dt="2023-01-30T08:50:23.579" v="147"/>
          <ac:spMkLst>
            <pc:docMk/>
            <pc:sldMk cId="137043514" sldId="258"/>
            <ac:spMk id="46" creationId="{DD3981AC-7B61-4947-BCF3-F7AA7FA385B9}"/>
          </ac:spMkLst>
        </pc:spChg>
        <pc:spChg chg="add del">
          <ac:chgData name="Lukáš Janikovič" userId="S::22s0360@akademieremesel.onmicrosoft.com::53b36dda-126f-40ae-a12e-20d68865e652" providerId="AD" clId="Web-{75FC0CBE-8855-49F2-9B4F-1940D7E03FFF}" dt="2023-01-30T08:50:23.579" v="147"/>
          <ac:spMkLst>
            <pc:docMk/>
            <pc:sldMk cId="137043514" sldId="258"/>
            <ac:spMk id="48" creationId="{55D4142C-5077-457F-A6AD-3FECFDB39685}"/>
          </ac:spMkLst>
        </pc:spChg>
        <pc:spChg chg="add del">
          <ac:chgData name="Lukáš Janikovič" userId="S::22s0360@akademieremesel.onmicrosoft.com::53b36dda-126f-40ae-a12e-20d68865e652" providerId="AD" clId="Web-{75FC0CBE-8855-49F2-9B4F-1940D7E03FFF}" dt="2023-01-30T08:50:23.579" v="147"/>
          <ac:spMkLst>
            <pc:docMk/>
            <pc:sldMk cId="137043514" sldId="258"/>
            <ac:spMk id="50" creationId="{7A5F0580-5EE9-419F-96EE-B6529EF6E7D0}"/>
          </ac:spMkLst>
        </pc:spChg>
        <pc:spChg chg="add del">
          <ac:chgData name="Lukáš Janikovič" userId="S::22s0360@akademieremesel.onmicrosoft.com::53b36dda-126f-40ae-a12e-20d68865e652" providerId="AD" clId="Web-{75FC0CBE-8855-49F2-9B4F-1940D7E03FFF}" dt="2023-01-30T08:50:39.142" v="152"/>
          <ac:spMkLst>
            <pc:docMk/>
            <pc:sldMk cId="137043514" sldId="258"/>
            <ac:spMk id="55" creationId="{04812C46-200A-4DEB-A05E-3ED6C68C2387}"/>
          </ac:spMkLst>
        </pc:spChg>
        <pc:spChg chg="add del">
          <ac:chgData name="Lukáš Janikovič" userId="S::22s0360@akademieremesel.onmicrosoft.com::53b36dda-126f-40ae-a12e-20d68865e652" providerId="AD" clId="Web-{75FC0CBE-8855-49F2-9B4F-1940D7E03FFF}" dt="2023-01-30T08:50:39.142" v="152"/>
          <ac:spMkLst>
            <pc:docMk/>
            <pc:sldMk cId="137043514" sldId="258"/>
            <ac:spMk id="57" creationId="{D1EA859B-E555-4109-94F3-6700E046E008}"/>
          </ac:spMkLst>
        </pc:spChg>
        <pc:spChg chg="add del">
          <ac:chgData name="Lukáš Janikovič" userId="S::22s0360@akademieremesel.onmicrosoft.com::53b36dda-126f-40ae-a12e-20d68865e652" providerId="AD" clId="Web-{75FC0CBE-8855-49F2-9B4F-1940D7E03FFF}" dt="2023-01-30T08:50:36.673" v="149"/>
          <ac:spMkLst>
            <pc:docMk/>
            <pc:sldMk cId="137043514" sldId="258"/>
            <ac:spMk id="62" creationId="{04812C46-200A-4DEB-A05E-3ED6C68C2387}"/>
          </ac:spMkLst>
        </pc:spChg>
        <pc:spChg chg="add del">
          <ac:chgData name="Lukáš Janikovič" userId="S::22s0360@akademieremesel.onmicrosoft.com::53b36dda-126f-40ae-a12e-20d68865e652" providerId="AD" clId="Web-{75FC0CBE-8855-49F2-9B4F-1940D7E03FFF}" dt="2023-01-30T08:50:36.673" v="149"/>
          <ac:spMkLst>
            <pc:docMk/>
            <pc:sldMk cId="137043514" sldId="258"/>
            <ac:spMk id="64" creationId="{D1EA859B-E555-4109-94F3-6700E046E008}"/>
          </ac:spMkLst>
        </pc:spChg>
        <pc:spChg chg="add del">
          <ac:chgData name="Lukáš Janikovič" userId="S::22s0360@akademieremesel.onmicrosoft.com::53b36dda-126f-40ae-a12e-20d68865e652" providerId="AD" clId="Web-{75FC0CBE-8855-49F2-9B4F-1940D7E03FFF}" dt="2023-01-30T08:50:39.142" v="151"/>
          <ac:spMkLst>
            <pc:docMk/>
            <pc:sldMk cId="137043514" sldId="258"/>
            <ac:spMk id="66" creationId="{3CD9DF72-87A3-404E-A828-84CBF11A8303}"/>
          </ac:spMkLst>
        </pc:spChg>
        <pc:spChg chg="add">
          <ac:chgData name="Lukáš Janikovič" userId="S::22s0360@akademieremesel.onmicrosoft.com::53b36dda-126f-40ae-a12e-20d68865e652" providerId="AD" clId="Web-{75FC0CBE-8855-49F2-9B4F-1940D7E03FFF}" dt="2023-01-30T08:50:39.142" v="152"/>
          <ac:spMkLst>
            <pc:docMk/>
            <pc:sldMk cId="137043514" sldId="258"/>
            <ac:spMk id="69" creationId="{04812C46-200A-4DEB-A05E-3ED6C68C2387}"/>
          </ac:spMkLst>
        </pc:spChg>
        <pc:spChg chg="add">
          <ac:chgData name="Lukáš Janikovič" userId="S::22s0360@akademieremesel.onmicrosoft.com::53b36dda-126f-40ae-a12e-20d68865e652" providerId="AD" clId="Web-{75FC0CBE-8855-49F2-9B4F-1940D7E03FFF}" dt="2023-01-30T08:50:39.142" v="152"/>
          <ac:spMkLst>
            <pc:docMk/>
            <pc:sldMk cId="137043514" sldId="258"/>
            <ac:spMk id="70" creationId="{D1EA859B-E555-4109-94F3-6700E046E008}"/>
          </ac:spMkLst>
        </pc:spChg>
        <pc:grpChg chg="add del">
          <ac:chgData name="Lukáš Janikovič" userId="S::22s0360@akademieremesel.onmicrosoft.com::53b36dda-126f-40ae-a12e-20d68865e652" providerId="AD" clId="Web-{75FC0CBE-8855-49F2-9B4F-1940D7E03FFF}" dt="2023-01-30T08:29:54.522" v="88"/>
          <ac:grpSpMkLst>
            <pc:docMk/>
            <pc:sldMk cId="137043514" sldId="258"/>
            <ac:grpSpMk id="12" creationId="{35EE815E-1BD3-4777-B652-6D98825BF66B}"/>
          </ac:grpSpMkLst>
        </pc:grpChg>
        <pc:picChg chg="add mod ord">
          <ac:chgData name="Lukáš Janikovič" userId="S::22s0360@akademieremesel.onmicrosoft.com::53b36dda-126f-40ae-a12e-20d68865e652" providerId="AD" clId="Web-{75FC0CBE-8855-49F2-9B4F-1940D7E03FFF}" dt="2023-01-30T08:50:39.142" v="152"/>
          <ac:picMkLst>
            <pc:docMk/>
            <pc:sldMk cId="137043514" sldId="258"/>
            <ac:picMk id="4" creationId="{B661681D-02E2-6D3C-5A96-74702C8F8C8D}"/>
          </ac:picMkLst>
        </pc:picChg>
        <pc:cxnChg chg="add del">
          <ac:chgData name="Lukáš Janikovič" userId="S::22s0360@akademieremesel.onmicrosoft.com::53b36dda-126f-40ae-a12e-20d68865e652" providerId="AD" clId="Web-{75FC0CBE-8855-49F2-9B4F-1940D7E03FFF}" dt="2023-01-30T08:47:57.150" v="130"/>
          <ac:cxnSpMkLst>
            <pc:docMk/>
            <pc:sldMk cId="137043514" sldId="258"/>
            <ac:cxnSpMk id="39" creationId="{7B2D303B-3DD0-4319-9EAD-361847FEC71D}"/>
          </ac:cxnSpMkLst>
        </pc:cxnChg>
        <pc:cxnChg chg="add del">
          <ac:chgData name="Lukáš Janikovič" userId="S::22s0360@akademieremesel.onmicrosoft.com::53b36dda-126f-40ae-a12e-20d68865e652" providerId="AD" clId="Web-{75FC0CBE-8855-49F2-9B4F-1940D7E03FFF}" dt="2023-01-30T08:50:39.142" v="151"/>
          <ac:cxnSpMkLst>
            <pc:docMk/>
            <pc:sldMk cId="137043514" sldId="258"/>
            <ac:cxnSpMk id="67" creationId="{20E3A342-4D61-4E3F-AF90-1AB42AEB96CC}"/>
          </ac:cxnSpMkLst>
        </pc:cxnChg>
      </pc:sldChg>
      <pc:sldChg chg="addSp delSp modSp new mod modTransition setBg addAnim modAnim setClrOvrMap">
        <pc:chgData name="Lukáš Janikovič" userId="S::22s0360@akademieremesel.onmicrosoft.com::53b36dda-126f-40ae-a12e-20d68865e652" providerId="AD" clId="Web-{75FC0CBE-8855-49F2-9B4F-1940D7E03FFF}" dt="2023-01-30T08:52:04.396" v="168"/>
        <pc:sldMkLst>
          <pc:docMk/>
          <pc:sldMk cId="1037411375" sldId="259"/>
        </pc:sldMkLst>
        <pc:spChg chg="mod">
          <ac:chgData name="Lukáš Janikovič" userId="S::22s0360@akademieremesel.onmicrosoft.com::53b36dda-126f-40ae-a12e-20d68865e652" providerId="AD" clId="Web-{75FC0CBE-8855-49F2-9B4F-1940D7E03FFF}" dt="2023-01-30T08:46:02.301" v="128"/>
          <ac:spMkLst>
            <pc:docMk/>
            <pc:sldMk cId="1037411375" sldId="259"/>
            <ac:spMk id="2" creationId="{8AC774A5-FF46-0D50-3D15-99E7E8747390}"/>
          </ac:spMkLst>
        </pc:spChg>
        <pc:spChg chg="add del mod">
          <ac:chgData name="Lukáš Janikovič" userId="S::22s0360@akademieremesel.onmicrosoft.com::53b36dda-126f-40ae-a12e-20d68865e652" providerId="AD" clId="Web-{75FC0CBE-8855-49F2-9B4F-1940D7E03FFF}" dt="2023-01-30T08:27:31.499" v="75"/>
          <ac:spMkLst>
            <pc:docMk/>
            <pc:sldMk cId="1037411375" sldId="259"/>
            <ac:spMk id="3" creationId="{3511BBFB-2F4D-007D-A045-BE82D3404478}"/>
          </ac:spMkLst>
        </pc:spChg>
        <pc:spChg chg="add del">
          <ac:chgData name="Lukáš Janikovič" userId="S::22s0360@akademieremesel.onmicrosoft.com::53b36dda-126f-40ae-a12e-20d68865e652" providerId="AD" clId="Web-{75FC0CBE-8855-49F2-9B4F-1940D7E03FFF}" dt="2023-01-30T08:27:31.468" v="74"/>
          <ac:spMkLst>
            <pc:docMk/>
            <pc:sldMk cId="1037411375" sldId="259"/>
            <ac:spMk id="9" creationId="{33CD251C-A887-4D2F-925B-FC097198538B}"/>
          </ac:spMkLst>
        </pc:spChg>
        <pc:spChg chg="add del">
          <ac:chgData name="Lukáš Janikovič" userId="S::22s0360@akademieremesel.onmicrosoft.com::53b36dda-126f-40ae-a12e-20d68865e652" providerId="AD" clId="Web-{75FC0CBE-8855-49F2-9B4F-1940D7E03FFF}" dt="2023-01-30T08:27:31.468" v="74"/>
          <ac:spMkLst>
            <pc:docMk/>
            <pc:sldMk cId="1037411375" sldId="259"/>
            <ac:spMk id="11" creationId="{B19D093C-27FB-4032-B282-42C4563F257C}"/>
          </ac:spMkLst>
        </pc:spChg>
        <pc:spChg chg="add del">
          <ac:chgData name="Lukáš Janikovič" userId="S::22s0360@akademieremesel.onmicrosoft.com::53b36dda-126f-40ae-a12e-20d68865e652" providerId="AD" clId="Web-{75FC0CBE-8855-49F2-9B4F-1940D7E03FFF}" dt="2023-01-30T08:29:00.410" v="85"/>
          <ac:spMkLst>
            <pc:docMk/>
            <pc:sldMk cId="1037411375" sldId="259"/>
            <ac:spMk id="17" creationId="{33CD251C-A887-4D2F-925B-FC097198538B}"/>
          </ac:spMkLst>
        </pc:spChg>
        <pc:spChg chg="add del">
          <ac:chgData name="Lukáš Janikovič" userId="S::22s0360@akademieremesel.onmicrosoft.com::53b36dda-126f-40ae-a12e-20d68865e652" providerId="AD" clId="Web-{75FC0CBE-8855-49F2-9B4F-1940D7E03FFF}" dt="2023-01-30T08:29:00.410" v="85"/>
          <ac:spMkLst>
            <pc:docMk/>
            <pc:sldMk cId="1037411375" sldId="259"/>
            <ac:spMk id="18" creationId="{B19D093C-27FB-4032-B282-42C4563F257C}"/>
          </ac:spMkLst>
        </pc:spChg>
        <pc:spChg chg="add del">
          <ac:chgData name="Lukáš Janikovič" userId="S::22s0360@akademieremesel.onmicrosoft.com::53b36dda-126f-40ae-a12e-20d68865e652" providerId="AD" clId="Web-{75FC0CBE-8855-49F2-9B4F-1940D7E03FFF}" dt="2023-01-30T08:46:02.301" v="128"/>
          <ac:spMkLst>
            <pc:docMk/>
            <pc:sldMk cId="1037411375" sldId="259"/>
            <ac:spMk id="25" creationId="{42285737-90EE-47DC-AC80-8AE156B11969}"/>
          </ac:spMkLst>
        </pc:spChg>
        <pc:spChg chg="add">
          <ac:chgData name="Lukáš Janikovič" userId="S::22s0360@akademieremesel.onmicrosoft.com::53b36dda-126f-40ae-a12e-20d68865e652" providerId="AD" clId="Web-{75FC0CBE-8855-49F2-9B4F-1940D7E03FFF}" dt="2023-01-30T08:46:02.301" v="128"/>
          <ac:spMkLst>
            <pc:docMk/>
            <pc:sldMk cId="1037411375" sldId="259"/>
            <ac:spMk id="53" creationId="{9AA72BD9-2C5A-4EDC-931F-5AA08EACA0F3}"/>
          </ac:spMkLst>
        </pc:spChg>
        <pc:spChg chg="add">
          <ac:chgData name="Lukáš Janikovič" userId="S::22s0360@akademieremesel.onmicrosoft.com::53b36dda-126f-40ae-a12e-20d68865e652" providerId="AD" clId="Web-{75FC0CBE-8855-49F2-9B4F-1940D7E03FFF}" dt="2023-01-30T08:46:02.301" v="128"/>
          <ac:spMkLst>
            <pc:docMk/>
            <pc:sldMk cId="1037411375" sldId="259"/>
            <ac:spMk id="55" creationId="{DD3981AC-7B61-4947-BCF3-F7AA7FA385B9}"/>
          </ac:spMkLst>
        </pc:spChg>
        <pc:spChg chg="add">
          <ac:chgData name="Lukáš Janikovič" userId="S::22s0360@akademieremesel.onmicrosoft.com::53b36dda-126f-40ae-a12e-20d68865e652" providerId="AD" clId="Web-{75FC0CBE-8855-49F2-9B4F-1940D7E03FFF}" dt="2023-01-30T08:46:02.301" v="128"/>
          <ac:spMkLst>
            <pc:docMk/>
            <pc:sldMk cId="1037411375" sldId="259"/>
            <ac:spMk id="57" creationId="{55D4142C-5077-457F-A6AD-3FECFDB39685}"/>
          </ac:spMkLst>
        </pc:spChg>
        <pc:spChg chg="add">
          <ac:chgData name="Lukáš Janikovič" userId="S::22s0360@akademieremesel.onmicrosoft.com::53b36dda-126f-40ae-a12e-20d68865e652" providerId="AD" clId="Web-{75FC0CBE-8855-49F2-9B4F-1940D7E03FFF}" dt="2023-01-30T08:46:02.301" v="128"/>
          <ac:spMkLst>
            <pc:docMk/>
            <pc:sldMk cId="1037411375" sldId="259"/>
            <ac:spMk id="59" creationId="{7A5F0580-5EE9-419F-96EE-B6529EF6E7D0}"/>
          </ac:spMkLst>
        </pc:spChg>
        <pc:grpChg chg="add del">
          <ac:chgData name="Lukáš Janikovič" userId="S::22s0360@akademieremesel.onmicrosoft.com::53b36dda-126f-40ae-a12e-20d68865e652" providerId="AD" clId="Web-{75FC0CBE-8855-49F2-9B4F-1940D7E03FFF}" dt="2023-01-30T08:27:31.468" v="74"/>
          <ac:grpSpMkLst>
            <pc:docMk/>
            <pc:sldMk cId="1037411375" sldId="259"/>
            <ac:grpSpMk id="13" creationId="{35EE815E-1BD3-4777-B652-6D98825BF66B}"/>
          </ac:grpSpMkLst>
        </pc:grpChg>
        <pc:grpChg chg="add del">
          <ac:chgData name="Lukáš Janikovič" userId="S::22s0360@akademieremesel.onmicrosoft.com::53b36dda-126f-40ae-a12e-20d68865e652" providerId="AD" clId="Web-{75FC0CBE-8855-49F2-9B4F-1940D7E03FFF}" dt="2023-01-30T08:29:00.410" v="85"/>
          <ac:grpSpMkLst>
            <pc:docMk/>
            <pc:sldMk cId="1037411375" sldId="259"/>
            <ac:grpSpMk id="19" creationId="{35EE815E-1BD3-4777-B652-6D98825BF66B}"/>
          </ac:grpSpMkLst>
        </pc:grpChg>
        <pc:grpChg chg="add del">
          <ac:chgData name="Lukáš Janikovič" userId="S::22s0360@akademieremesel.onmicrosoft.com::53b36dda-126f-40ae-a12e-20d68865e652" providerId="AD" clId="Web-{75FC0CBE-8855-49F2-9B4F-1940D7E03FFF}" dt="2023-01-30T08:46:02.301" v="128"/>
          <ac:grpSpMkLst>
            <pc:docMk/>
            <pc:sldMk cId="1037411375" sldId="259"/>
            <ac:grpSpMk id="27" creationId="{B57BDC17-F1B3-455F-BBF1-680AA1F25C06}"/>
          </ac:grpSpMkLst>
        </pc:grpChg>
        <pc:graphicFrameChg chg="add del">
          <ac:chgData name="Lukáš Janikovič" userId="S::22s0360@akademieremesel.onmicrosoft.com::53b36dda-126f-40ae-a12e-20d68865e652" providerId="AD" clId="Web-{75FC0CBE-8855-49F2-9B4F-1940D7E03FFF}" dt="2023-01-30T08:27:31.468" v="74"/>
          <ac:graphicFrameMkLst>
            <pc:docMk/>
            <pc:sldMk cId="1037411375" sldId="259"/>
            <ac:graphicFrameMk id="5" creationId="{3D0E967C-B166-1940-1C4A-79F7AE804FF0}"/>
          </ac:graphicFrameMkLst>
        </pc:graphicFrameChg>
        <pc:graphicFrameChg chg="add mod modGraphic">
          <ac:chgData name="Lukáš Janikovič" userId="S::22s0360@akademieremesel.onmicrosoft.com::53b36dda-126f-40ae-a12e-20d68865e652" providerId="AD" clId="Web-{75FC0CBE-8855-49F2-9B4F-1940D7E03FFF}" dt="2023-01-30T08:46:02.301" v="128"/>
          <ac:graphicFrameMkLst>
            <pc:docMk/>
            <pc:sldMk cId="1037411375" sldId="259"/>
            <ac:graphicFrameMk id="20" creationId="{DB1E8B14-7889-43E8-5C2D-7EB4011D4598}"/>
          </ac:graphicFrameMkLst>
        </pc:graphicFrameChg>
        <pc:picChg chg="add mod ord">
          <ac:chgData name="Lukáš Janikovič" userId="S::22s0360@akademieremesel.onmicrosoft.com::53b36dda-126f-40ae-a12e-20d68865e652" providerId="AD" clId="Web-{75FC0CBE-8855-49F2-9B4F-1940D7E03FFF}" dt="2023-01-30T08:46:02.301" v="128"/>
          <ac:picMkLst>
            <pc:docMk/>
            <pc:sldMk cId="1037411375" sldId="259"/>
            <ac:picMk id="48" creationId="{78F695E6-B2D1-FC22-CF52-35F25F50B2AA}"/>
          </ac:picMkLst>
        </pc:picChg>
      </pc:sldChg>
      <pc:sldChg chg="addSp modSp new mod modTransition setBg addAnim modAnim">
        <pc:chgData name="Lukáš Janikovič" userId="S::22s0360@akademieremesel.onmicrosoft.com::53b36dda-126f-40ae-a12e-20d68865e652" providerId="AD" clId="Web-{75FC0CBE-8855-49F2-9B4F-1940D7E03FFF}" dt="2023-01-30T08:52:15.834" v="172"/>
        <pc:sldMkLst>
          <pc:docMk/>
          <pc:sldMk cId="3213628332" sldId="260"/>
        </pc:sldMkLst>
        <pc:spChg chg="mod">
          <ac:chgData name="Lukáš Janikovič" userId="S::22s0360@akademieremesel.onmicrosoft.com::53b36dda-126f-40ae-a12e-20d68865e652" providerId="AD" clId="Web-{75FC0CBE-8855-49F2-9B4F-1940D7E03FFF}" dt="2023-01-30T08:27:50.063" v="76"/>
          <ac:spMkLst>
            <pc:docMk/>
            <pc:sldMk cId="3213628332" sldId="260"/>
            <ac:spMk id="2" creationId="{8A63A8BF-A370-9959-5F06-501DA6AFB117}"/>
          </ac:spMkLst>
        </pc:spChg>
        <pc:spChg chg="mod">
          <ac:chgData name="Lukáš Janikovič" userId="S::22s0360@akademieremesel.onmicrosoft.com::53b36dda-126f-40ae-a12e-20d68865e652" providerId="AD" clId="Web-{75FC0CBE-8855-49F2-9B4F-1940D7E03FFF}" dt="2023-01-30T08:27:50.063" v="76"/>
          <ac:spMkLst>
            <pc:docMk/>
            <pc:sldMk cId="3213628332" sldId="260"/>
            <ac:spMk id="3" creationId="{F7E12791-A74C-2E11-4B25-212C8FCB03AD}"/>
          </ac:spMkLst>
        </pc:spChg>
        <pc:spChg chg="add">
          <ac:chgData name="Lukáš Janikovič" userId="S::22s0360@akademieremesel.onmicrosoft.com::53b36dda-126f-40ae-a12e-20d68865e652" providerId="AD" clId="Web-{75FC0CBE-8855-49F2-9B4F-1940D7E03FFF}" dt="2023-01-30T08:27:50.063" v="76"/>
          <ac:spMkLst>
            <pc:docMk/>
            <pc:sldMk cId="3213628332" sldId="260"/>
            <ac:spMk id="9" creationId="{04812C46-200A-4DEB-A05E-3ED6C68C2387}"/>
          </ac:spMkLst>
        </pc:spChg>
        <pc:spChg chg="add">
          <ac:chgData name="Lukáš Janikovič" userId="S::22s0360@akademieremesel.onmicrosoft.com::53b36dda-126f-40ae-a12e-20d68865e652" providerId="AD" clId="Web-{75FC0CBE-8855-49F2-9B4F-1940D7E03FFF}" dt="2023-01-30T08:27:50.063" v="76"/>
          <ac:spMkLst>
            <pc:docMk/>
            <pc:sldMk cId="3213628332" sldId="260"/>
            <ac:spMk id="11" creationId="{D1EA859B-E555-4109-94F3-6700E046E008}"/>
          </ac:spMkLst>
        </pc:spChg>
        <pc:picChg chg="add">
          <ac:chgData name="Lukáš Janikovič" userId="S::22s0360@akademieremesel.onmicrosoft.com::53b36dda-126f-40ae-a12e-20d68865e652" providerId="AD" clId="Web-{75FC0CBE-8855-49F2-9B4F-1940D7E03FFF}" dt="2023-01-30T08:27:50.063" v="76"/>
          <ac:picMkLst>
            <pc:docMk/>
            <pc:sldMk cId="3213628332" sldId="260"/>
            <ac:picMk id="5" creationId="{B38D4CA2-F1F5-0384-2F95-53AE28604877}"/>
          </ac:picMkLst>
        </pc:picChg>
      </pc:sldChg>
      <pc:sldChg chg="addSp delSp modSp new mod modTransition setBg addAnim modAnim setClrOvrMap">
        <pc:chgData name="Lukáš Janikovič" userId="S::22s0360@akademieremesel.onmicrosoft.com::53b36dda-126f-40ae-a12e-20d68865e652" providerId="AD" clId="Web-{75FC0CBE-8855-49F2-9B4F-1940D7E03FFF}" dt="2023-01-30T08:52:22.256" v="174"/>
        <pc:sldMkLst>
          <pc:docMk/>
          <pc:sldMk cId="1704830668" sldId="261"/>
        </pc:sldMkLst>
        <pc:spChg chg="mod">
          <ac:chgData name="Lukáš Janikovič" userId="S::22s0360@akademieremesel.onmicrosoft.com::53b36dda-126f-40ae-a12e-20d68865e652" providerId="AD" clId="Web-{75FC0CBE-8855-49F2-9B4F-1940D7E03FFF}" dt="2023-01-30T08:48:42.387" v="136"/>
          <ac:spMkLst>
            <pc:docMk/>
            <pc:sldMk cId="1704830668" sldId="261"/>
            <ac:spMk id="2" creationId="{52CAE251-E9F6-184B-A626-41151773057C}"/>
          </ac:spMkLst>
        </pc:spChg>
        <pc:spChg chg="mod">
          <ac:chgData name="Lukáš Janikovič" userId="S::22s0360@akademieremesel.onmicrosoft.com::53b36dda-126f-40ae-a12e-20d68865e652" providerId="AD" clId="Web-{75FC0CBE-8855-49F2-9B4F-1940D7E03FFF}" dt="2023-01-30T08:48:42.387" v="136"/>
          <ac:spMkLst>
            <pc:docMk/>
            <pc:sldMk cId="1704830668" sldId="261"/>
            <ac:spMk id="3" creationId="{FACB1ACC-AC9E-E08E-3A7E-F61226610162}"/>
          </ac:spMkLst>
        </pc:spChg>
        <pc:spChg chg="add mod">
          <ac:chgData name="Lukáš Janikovič" userId="S::22s0360@akademieremesel.onmicrosoft.com::53b36dda-126f-40ae-a12e-20d68865e652" providerId="AD" clId="Web-{75FC0CBE-8855-49F2-9B4F-1940D7E03FFF}" dt="2023-01-30T08:48:42.387" v="136"/>
          <ac:spMkLst>
            <pc:docMk/>
            <pc:sldMk cId="1704830668" sldId="261"/>
            <ac:spMk id="5" creationId="{480BCA33-34E8-FD6B-FB2C-5AD20928B262}"/>
          </ac:spMkLst>
        </pc:spChg>
        <pc:spChg chg="add del">
          <ac:chgData name="Lukáš Janikovič" userId="S::22s0360@akademieremesel.onmicrosoft.com::53b36dda-126f-40ae-a12e-20d68865e652" providerId="AD" clId="Web-{75FC0CBE-8855-49F2-9B4F-1940D7E03FFF}" dt="2023-01-30T08:48:42.387" v="136"/>
          <ac:spMkLst>
            <pc:docMk/>
            <pc:sldMk cId="1704830668" sldId="261"/>
            <ac:spMk id="8" creationId="{B26EE4FD-480F-42A5-9FEB-DA630457CFB7}"/>
          </ac:spMkLst>
        </pc:spChg>
        <pc:spChg chg="add del">
          <ac:chgData name="Lukáš Janikovič" userId="S::22s0360@akademieremesel.onmicrosoft.com::53b36dda-126f-40ae-a12e-20d68865e652" providerId="AD" clId="Web-{75FC0CBE-8855-49F2-9B4F-1940D7E03FFF}" dt="2023-01-30T08:48:42.387" v="136"/>
          <ac:spMkLst>
            <pc:docMk/>
            <pc:sldMk cId="1704830668" sldId="261"/>
            <ac:spMk id="10" creationId="{A187062F-BE14-42FC-B06A-607DB23849C3}"/>
          </ac:spMkLst>
        </pc:spChg>
        <pc:spChg chg="add del">
          <ac:chgData name="Lukáš Janikovič" userId="S::22s0360@akademieremesel.onmicrosoft.com::53b36dda-126f-40ae-a12e-20d68865e652" providerId="AD" clId="Web-{75FC0CBE-8855-49F2-9B4F-1940D7E03FFF}" dt="2023-01-30T08:48:42.387" v="136"/>
          <ac:spMkLst>
            <pc:docMk/>
            <pc:sldMk cId="1704830668" sldId="261"/>
            <ac:spMk id="12" creationId="{731FE21B-2A45-4BF5-8B03-E12341988774}"/>
          </ac:spMkLst>
        </pc:spChg>
        <pc:spChg chg="add del">
          <ac:chgData name="Lukáš Janikovič" userId="S::22s0360@akademieremesel.onmicrosoft.com::53b36dda-126f-40ae-a12e-20d68865e652" providerId="AD" clId="Web-{75FC0CBE-8855-49F2-9B4F-1940D7E03FFF}" dt="2023-01-30T08:48:42.387" v="136"/>
          <ac:spMkLst>
            <pc:docMk/>
            <pc:sldMk cId="1704830668" sldId="261"/>
            <ac:spMk id="14" creationId="{2DC5A94D-79ED-48F5-9DC5-96CBB507CEC8}"/>
          </ac:spMkLst>
        </pc:spChg>
        <pc:spChg chg="add del">
          <ac:chgData name="Lukáš Janikovič" userId="S::22s0360@akademieremesel.onmicrosoft.com::53b36dda-126f-40ae-a12e-20d68865e652" providerId="AD" clId="Web-{75FC0CBE-8855-49F2-9B4F-1940D7E03FFF}" dt="2023-01-30T08:48:42.387" v="136"/>
          <ac:spMkLst>
            <pc:docMk/>
            <pc:sldMk cId="1704830668" sldId="261"/>
            <ac:spMk id="16" creationId="{93A3D4BE-AF25-4F9A-9C29-1145CCE24A28}"/>
          </ac:spMkLst>
        </pc:spChg>
        <pc:spChg chg="add">
          <ac:chgData name="Lukáš Janikovič" userId="S::22s0360@akademieremesel.onmicrosoft.com::53b36dda-126f-40ae-a12e-20d68865e652" providerId="AD" clId="Web-{75FC0CBE-8855-49F2-9B4F-1940D7E03FFF}" dt="2023-01-30T08:48:42.387" v="136"/>
          <ac:spMkLst>
            <pc:docMk/>
            <pc:sldMk cId="1704830668" sldId="261"/>
            <ac:spMk id="21" creationId="{9AA72BD9-2C5A-4EDC-931F-5AA08EACA0F3}"/>
          </ac:spMkLst>
        </pc:spChg>
        <pc:spChg chg="add">
          <ac:chgData name="Lukáš Janikovič" userId="S::22s0360@akademieremesel.onmicrosoft.com::53b36dda-126f-40ae-a12e-20d68865e652" providerId="AD" clId="Web-{75FC0CBE-8855-49F2-9B4F-1940D7E03FFF}" dt="2023-01-30T08:48:42.387" v="136"/>
          <ac:spMkLst>
            <pc:docMk/>
            <pc:sldMk cId="1704830668" sldId="261"/>
            <ac:spMk id="23" creationId="{DD3981AC-7B61-4947-BCF3-F7AA7FA385B9}"/>
          </ac:spMkLst>
        </pc:spChg>
        <pc:spChg chg="add">
          <ac:chgData name="Lukáš Janikovič" userId="S::22s0360@akademieremesel.onmicrosoft.com::53b36dda-126f-40ae-a12e-20d68865e652" providerId="AD" clId="Web-{75FC0CBE-8855-49F2-9B4F-1940D7E03FFF}" dt="2023-01-30T08:48:42.387" v="136"/>
          <ac:spMkLst>
            <pc:docMk/>
            <pc:sldMk cId="1704830668" sldId="261"/>
            <ac:spMk id="25" creationId="{55D4142C-5077-457F-A6AD-3FECFDB39685}"/>
          </ac:spMkLst>
        </pc:spChg>
        <pc:spChg chg="add">
          <ac:chgData name="Lukáš Janikovič" userId="S::22s0360@akademieremesel.onmicrosoft.com::53b36dda-126f-40ae-a12e-20d68865e652" providerId="AD" clId="Web-{75FC0CBE-8855-49F2-9B4F-1940D7E03FFF}" dt="2023-01-30T08:48:42.387" v="136"/>
          <ac:spMkLst>
            <pc:docMk/>
            <pc:sldMk cId="1704830668" sldId="261"/>
            <ac:spMk id="27" creationId="{7A5F0580-5EE9-419F-96EE-B6529EF6E7D0}"/>
          </ac:spMkLst>
        </pc:spChg>
        <pc:picChg chg="add mod ord">
          <ac:chgData name="Lukáš Janikovič" userId="S::22s0360@akademieremesel.onmicrosoft.com::53b36dda-126f-40ae-a12e-20d68865e652" providerId="AD" clId="Web-{75FC0CBE-8855-49F2-9B4F-1940D7E03FFF}" dt="2023-01-30T08:48:42.387" v="136"/>
          <ac:picMkLst>
            <pc:docMk/>
            <pc:sldMk cId="1704830668" sldId="261"/>
            <ac:picMk id="4" creationId="{89367324-3E32-A89F-1171-91DCB19E2814}"/>
          </ac:picMkLst>
        </pc:picChg>
      </pc:sldChg>
    </pc:docChg>
  </pc:docChgLst>
  <pc:docChgLst>
    <pc:chgData clId="Web-{75FC0CBE-8855-49F2-9B4F-1940D7E03FFF}"/>
    <pc:docChg chg="modSld">
      <pc:chgData name="" userId="" providerId="" clId="Web-{75FC0CBE-8855-49F2-9B4F-1940D7E03FFF}" dt="2023-01-30T08:11:19.532" v="0" actId="20577"/>
      <pc:docMkLst>
        <pc:docMk/>
      </pc:docMkLst>
      <pc:sldChg chg="modSp">
        <pc:chgData name="" userId="" providerId="" clId="Web-{75FC0CBE-8855-49F2-9B4F-1940D7E03FFF}" dt="2023-01-30T08:11:19.532" v="0" actId="20577"/>
        <pc:sldMkLst>
          <pc:docMk/>
          <pc:sldMk cId="3799523001" sldId="256"/>
        </pc:sldMkLst>
        <pc:spChg chg="mod">
          <ac:chgData name="" userId="" providerId="" clId="Web-{75FC0CBE-8855-49F2-9B4F-1940D7E03FFF}" dt="2023-01-30T08:11:19.532" v="0" actId="20577"/>
          <ac:spMkLst>
            <pc:docMk/>
            <pc:sldMk cId="3799523001" sldId="256"/>
            <ac:spMk id="2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918660-8818-4A53-BDB4-839676CE93C6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F5F469B-22FC-4AA8-AFF7-587AD9649499}">
      <dgm:prSet/>
      <dgm:spPr/>
      <dgm:t>
        <a:bodyPr/>
        <a:lstStyle/>
        <a:p>
          <a:r>
            <a:rPr lang="cs-CZ"/>
            <a:t>Rozšíření nápadu přes učitele</a:t>
          </a:r>
          <a:endParaRPr lang="en-US"/>
        </a:p>
      </dgm:t>
    </dgm:pt>
    <dgm:pt modelId="{E2AF8BF6-5EEC-48D7-BF6A-74403BF8BDB9}" type="parTrans" cxnId="{C309CD29-6022-4036-AA90-BCE78BBE6275}">
      <dgm:prSet/>
      <dgm:spPr/>
      <dgm:t>
        <a:bodyPr/>
        <a:lstStyle/>
        <a:p>
          <a:endParaRPr lang="en-US"/>
        </a:p>
      </dgm:t>
    </dgm:pt>
    <dgm:pt modelId="{AB68C465-46CB-482F-9F63-014408CF8092}" type="sibTrans" cxnId="{C309CD29-6022-4036-AA90-BCE78BBE6275}">
      <dgm:prSet/>
      <dgm:spPr/>
      <dgm:t>
        <a:bodyPr/>
        <a:lstStyle/>
        <a:p>
          <a:endParaRPr lang="en-US"/>
        </a:p>
      </dgm:t>
    </dgm:pt>
    <dgm:pt modelId="{9BE4A97B-2E03-4AD1-8BCB-B7B43076715F}">
      <dgm:prSet/>
      <dgm:spPr/>
      <dgm:t>
        <a:bodyPr/>
        <a:lstStyle/>
        <a:p>
          <a:r>
            <a:rPr lang="cs-CZ"/>
            <a:t>Požádání dřevařckých oborů o spolupráci </a:t>
          </a:r>
          <a:endParaRPr lang="en-US"/>
        </a:p>
      </dgm:t>
    </dgm:pt>
    <dgm:pt modelId="{15448DE9-B3AC-427F-8511-25381F4C6E07}" type="parTrans" cxnId="{28E45568-493F-465A-8C4E-F261647C2B26}">
      <dgm:prSet/>
      <dgm:spPr/>
      <dgm:t>
        <a:bodyPr/>
        <a:lstStyle/>
        <a:p>
          <a:endParaRPr lang="en-US"/>
        </a:p>
      </dgm:t>
    </dgm:pt>
    <dgm:pt modelId="{0658B767-B71A-42AC-AE26-8884A0A5B832}" type="sibTrans" cxnId="{28E45568-493F-465A-8C4E-F261647C2B26}">
      <dgm:prSet/>
      <dgm:spPr/>
      <dgm:t>
        <a:bodyPr/>
        <a:lstStyle/>
        <a:p>
          <a:endParaRPr lang="en-US"/>
        </a:p>
      </dgm:t>
    </dgm:pt>
    <dgm:pt modelId="{7189AD09-6465-4720-95F1-E63B0C67E47B}">
      <dgm:prSet/>
      <dgm:spPr/>
      <dgm:t>
        <a:bodyPr/>
        <a:lstStyle/>
        <a:p>
          <a:r>
            <a:rPr lang="cs-CZ"/>
            <a:t>Podrobnější přednes před žáky a vedením školy </a:t>
          </a:r>
          <a:endParaRPr lang="en-US"/>
        </a:p>
      </dgm:t>
    </dgm:pt>
    <dgm:pt modelId="{EB5C8C1E-288A-4D1D-8562-528C504F70F6}" type="parTrans" cxnId="{C2CC8A65-BE8B-453A-8857-2F83DEEEF595}">
      <dgm:prSet/>
      <dgm:spPr/>
      <dgm:t>
        <a:bodyPr/>
        <a:lstStyle/>
        <a:p>
          <a:endParaRPr lang="en-US"/>
        </a:p>
      </dgm:t>
    </dgm:pt>
    <dgm:pt modelId="{4DC8BAF9-BD7D-4C25-9730-47025E921F40}" type="sibTrans" cxnId="{C2CC8A65-BE8B-453A-8857-2F83DEEEF595}">
      <dgm:prSet/>
      <dgm:spPr/>
      <dgm:t>
        <a:bodyPr/>
        <a:lstStyle/>
        <a:p>
          <a:endParaRPr lang="en-US"/>
        </a:p>
      </dgm:t>
    </dgm:pt>
    <dgm:pt modelId="{66DD9A0B-36E8-4C20-9C3D-E9F8A4D350CB}">
      <dgm:prSet/>
      <dgm:spPr/>
      <dgm:t>
        <a:bodyPr/>
        <a:lstStyle/>
        <a:p>
          <a:r>
            <a:rPr lang="cs-CZ"/>
            <a:t>Schaneni nebyužiteho a již zapomenutého materiálu ze zbernych dvoru</a:t>
          </a:r>
          <a:endParaRPr lang="en-US"/>
        </a:p>
      </dgm:t>
    </dgm:pt>
    <dgm:pt modelId="{8BC9618E-11D8-4F84-98C0-739EC68592AA}" type="parTrans" cxnId="{A78ACC48-85FE-4219-A629-FC649D9F6CEA}">
      <dgm:prSet/>
      <dgm:spPr/>
      <dgm:t>
        <a:bodyPr/>
        <a:lstStyle/>
        <a:p>
          <a:endParaRPr lang="en-US"/>
        </a:p>
      </dgm:t>
    </dgm:pt>
    <dgm:pt modelId="{1E4FB8C6-47E1-45B8-B2B8-88A4741A7B2B}" type="sibTrans" cxnId="{A78ACC48-85FE-4219-A629-FC649D9F6CEA}">
      <dgm:prSet/>
      <dgm:spPr/>
      <dgm:t>
        <a:bodyPr/>
        <a:lstStyle/>
        <a:p>
          <a:endParaRPr lang="en-US"/>
        </a:p>
      </dgm:t>
    </dgm:pt>
    <dgm:pt modelId="{949CA90A-C169-458A-8FB1-43BEB52CC375}" type="pres">
      <dgm:prSet presAssocID="{53918660-8818-4A53-BDB4-839676CE93C6}" presName="outerComposite" presStyleCnt="0">
        <dgm:presLayoutVars>
          <dgm:chMax val="5"/>
          <dgm:dir/>
          <dgm:resizeHandles val="exact"/>
        </dgm:presLayoutVars>
      </dgm:prSet>
      <dgm:spPr/>
    </dgm:pt>
    <dgm:pt modelId="{CD01147D-F29A-4BFD-B426-68F8BB181824}" type="pres">
      <dgm:prSet presAssocID="{53918660-8818-4A53-BDB4-839676CE93C6}" presName="dummyMaxCanvas" presStyleCnt="0">
        <dgm:presLayoutVars/>
      </dgm:prSet>
      <dgm:spPr/>
    </dgm:pt>
    <dgm:pt modelId="{2536C589-6B77-4DD6-BEA5-ED300F6AEB46}" type="pres">
      <dgm:prSet presAssocID="{53918660-8818-4A53-BDB4-839676CE93C6}" presName="FourNodes_1" presStyleLbl="node1" presStyleIdx="0" presStyleCnt="4">
        <dgm:presLayoutVars>
          <dgm:bulletEnabled val="1"/>
        </dgm:presLayoutVars>
      </dgm:prSet>
      <dgm:spPr/>
    </dgm:pt>
    <dgm:pt modelId="{8C63359F-8B57-4D25-843A-C97FDB6C1E64}" type="pres">
      <dgm:prSet presAssocID="{53918660-8818-4A53-BDB4-839676CE93C6}" presName="FourNodes_2" presStyleLbl="node1" presStyleIdx="1" presStyleCnt="4">
        <dgm:presLayoutVars>
          <dgm:bulletEnabled val="1"/>
        </dgm:presLayoutVars>
      </dgm:prSet>
      <dgm:spPr/>
    </dgm:pt>
    <dgm:pt modelId="{E483B54B-F043-4952-B42A-8E1450443399}" type="pres">
      <dgm:prSet presAssocID="{53918660-8818-4A53-BDB4-839676CE93C6}" presName="FourNodes_3" presStyleLbl="node1" presStyleIdx="2" presStyleCnt="4">
        <dgm:presLayoutVars>
          <dgm:bulletEnabled val="1"/>
        </dgm:presLayoutVars>
      </dgm:prSet>
      <dgm:spPr/>
    </dgm:pt>
    <dgm:pt modelId="{5D162A01-B61E-4C61-8491-E0124500D37E}" type="pres">
      <dgm:prSet presAssocID="{53918660-8818-4A53-BDB4-839676CE93C6}" presName="FourNodes_4" presStyleLbl="node1" presStyleIdx="3" presStyleCnt="4">
        <dgm:presLayoutVars>
          <dgm:bulletEnabled val="1"/>
        </dgm:presLayoutVars>
      </dgm:prSet>
      <dgm:spPr/>
    </dgm:pt>
    <dgm:pt modelId="{A7E1DE31-0A53-4D81-8786-AF53CB1B2940}" type="pres">
      <dgm:prSet presAssocID="{53918660-8818-4A53-BDB4-839676CE93C6}" presName="FourConn_1-2" presStyleLbl="fgAccFollowNode1" presStyleIdx="0" presStyleCnt="3">
        <dgm:presLayoutVars>
          <dgm:bulletEnabled val="1"/>
        </dgm:presLayoutVars>
      </dgm:prSet>
      <dgm:spPr/>
    </dgm:pt>
    <dgm:pt modelId="{0F67D65E-7866-47A5-92A9-C8BB31CE12CD}" type="pres">
      <dgm:prSet presAssocID="{53918660-8818-4A53-BDB4-839676CE93C6}" presName="FourConn_2-3" presStyleLbl="fgAccFollowNode1" presStyleIdx="1" presStyleCnt="3">
        <dgm:presLayoutVars>
          <dgm:bulletEnabled val="1"/>
        </dgm:presLayoutVars>
      </dgm:prSet>
      <dgm:spPr/>
    </dgm:pt>
    <dgm:pt modelId="{AAE19F6A-DECD-4C10-8DA3-90D7ABFF6775}" type="pres">
      <dgm:prSet presAssocID="{53918660-8818-4A53-BDB4-839676CE93C6}" presName="FourConn_3-4" presStyleLbl="fgAccFollowNode1" presStyleIdx="2" presStyleCnt="3">
        <dgm:presLayoutVars>
          <dgm:bulletEnabled val="1"/>
        </dgm:presLayoutVars>
      </dgm:prSet>
      <dgm:spPr/>
    </dgm:pt>
    <dgm:pt modelId="{F32FF5D8-2CA3-4F62-996F-4D1383DC70E8}" type="pres">
      <dgm:prSet presAssocID="{53918660-8818-4A53-BDB4-839676CE93C6}" presName="FourNodes_1_text" presStyleLbl="node1" presStyleIdx="3" presStyleCnt="4">
        <dgm:presLayoutVars>
          <dgm:bulletEnabled val="1"/>
        </dgm:presLayoutVars>
      </dgm:prSet>
      <dgm:spPr/>
    </dgm:pt>
    <dgm:pt modelId="{C835212C-7625-4CD8-8A34-28B2BCBA2F11}" type="pres">
      <dgm:prSet presAssocID="{53918660-8818-4A53-BDB4-839676CE93C6}" presName="FourNodes_2_text" presStyleLbl="node1" presStyleIdx="3" presStyleCnt="4">
        <dgm:presLayoutVars>
          <dgm:bulletEnabled val="1"/>
        </dgm:presLayoutVars>
      </dgm:prSet>
      <dgm:spPr/>
    </dgm:pt>
    <dgm:pt modelId="{1500D3A1-56D0-46B0-B1A6-EBC97CD50DFC}" type="pres">
      <dgm:prSet presAssocID="{53918660-8818-4A53-BDB4-839676CE93C6}" presName="FourNodes_3_text" presStyleLbl="node1" presStyleIdx="3" presStyleCnt="4">
        <dgm:presLayoutVars>
          <dgm:bulletEnabled val="1"/>
        </dgm:presLayoutVars>
      </dgm:prSet>
      <dgm:spPr/>
    </dgm:pt>
    <dgm:pt modelId="{A5515574-24CF-47B9-B4C6-C0FC639BEB7F}" type="pres">
      <dgm:prSet presAssocID="{53918660-8818-4A53-BDB4-839676CE93C6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0180480C-0522-4007-97BD-C2A63081A8EE}" type="presOf" srcId="{0658B767-B71A-42AC-AE26-8884A0A5B832}" destId="{0F67D65E-7866-47A5-92A9-C8BB31CE12CD}" srcOrd="0" destOrd="0" presId="urn:microsoft.com/office/officeart/2005/8/layout/vProcess5"/>
    <dgm:cxn modelId="{E4C8C010-E7B9-41C6-A26F-C64137DE9B0C}" type="presOf" srcId="{9BE4A97B-2E03-4AD1-8BCB-B7B43076715F}" destId="{C835212C-7625-4CD8-8A34-28B2BCBA2F11}" srcOrd="1" destOrd="0" presId="urn:microsoft.com/office/officeart/2005/8/layout/vProcess5"/>
    <dgm:cxn modelId="{B2E5CA1F-A0EF-440C-A6ED-2A641A2876D4}" type="presOf" srcId="{AB68C465-46CB-482F-9F63-014408CF8092}" destId="{A7E1DE31-0A53-4D81-8786-AF53CB1B2940}" srcOrd="0" destOrd="0" presId="urn:microsoft.com/office/officeart/2005/8/layout/vProcess5"/>
    <dgm:cxn modelId="{C309CD29-6022-4036-AA90-BCE78BBE6275}" srcId="{53918660-8818-4A53-BDB4-839676CE93C6}" destId="{6F5F469B-22FC-4AA8-AFF7-587AD9649499}" srcOrd="0" destOrd="0" parTransId="{E2AF8BF6-5EEC-48D7-BF6A-74403BF8BDB9}" sibTransId="{AB68C465-46CB-482F-9F63-014408CF8092}"/>
    <dgm:cxn modelId="{F83AAB35-5731-4BC2-B630-C475C3C63A48}" type="presOf" srcId="{66DD9A0B-36E8-4C20-9C3D-E9F8A4D350CB}" destId="{5D162A01-B61E-4C61-8491-E0124500D37E}" srcOrd="0" destOrd="0" presId="urn:microsoft.com/office/officeart/2005/8/layout/vProcess5"/>
    <dgm:cxn modelId="{C2CC8A65-BE8B-453A-8857-2F83DEEEF595}" srcId="{53918660-8818-4A53-BDB4-839676CE93C6}" destId="{7189AD09-6465-4720-95F1-E63B0C67E47B}" srcOrd="2" destOrd="0" parTransId="{EB5C8C1E-288A-4D1D-8562-528C504F70F6}" sibTransId="{4DC8BAF9-BD7D-4C25-9730-47025E921F40}"/>
    <dgm:cxn modelId="{28E45568-493F-465A-8C4E-F261647C2B26}" srcId="{53918660-8818-4A53-BDB4-839676CE93C6}" destId="{9BE4A97B-2E03-4AD1-8BCB-B7B43076715F}" srcOrd="1" destOrd="0" parTransId="{15448DE9-B3AC-427F-8511-25381F4C6E07}" sibTransId="{0658B767-B71A-42AC-AE26-8884A0A5B832}"/>
    <dgm:cxn modelId="{A78ACC48-85FE-4219-A629-FC649D9F6CEA}" srcId="{53918660-8818-4A53-BDB4-839676CE93C6}" destId="{66DD9A0B-36E8-4C20-9C3D-E9F8A4D350CB}" srcOrd="3" destOrd="0" parTransId="{8BC9618E-11D8-4F84-98C0-739EC68592AA}" sibTransId="{1E4FB8C6-47E1-45B8-B2B8-88A4741A7B2B}"/>
    <dgm:cxn modelId="{D06E356A-8784-4049-901F-8A1DC43ECB63}" type="presOf" srcId="{6F5F469B-22FC-4AA8-AFF7-587AD9649499}" destId="{2536C589-6B77-4DD6-BEA5-ED300F6AEB46}" srcOrd="0" destOrd="0" presId="urn:microsoft.com/office/officeart/2005/8/layout/vProcess5"/>
    <dgm:cxn modelId="{77957A7A-6288-4B0F-B1B7-D6CF42503B32}" type="presOf" srcId="{7189AD09-6465-4720-95F1-E63B0C67E47B}" destId="{1500D3A1-56D0-46B0-B1A6-EBC97CD50DFC}" srcOrd="1" destOrd="0" presId="urn:microsoft.com/office/officeart/2005/8/layout/vProcess5"/>
    <dgm:cxn modelId="{80DFEA7D-7F08-47DD-89FA-30E8762EA7F3}" type="presOf" srcId="{6F5F469B-22FC-4AA8-AFF7-587AD9649499}" destId="{F32FF5D8-2CA3-4F62-996F-4D1383DC70E8}" srcOrd="1" destOrd="0" presId="urn:microsoft.com/office/officeart/2005/8/layout/vProcess5"/>
    <dgm:cxn modelId="{FF85AF88-C31B-4A07-9DC8-F68202B50DF6}" type="presOf" srcId="{9BE4A97B-2E03-4AD1-8BCB-B7B43076715F}" destId="{8C63359F-8B57-4D25-843A-C97FDB6C1E64}" srcOrd="0" destOrd="0" presId="urn:microsoft.com/office/officeart/2005/8/layout/vProcess5"/>
    <dgm:cxn modelId="{AA91799C-F38F-43CD-8A18-04918F9B8695}" type="presOf" srcId="{4DC8BAF9-BD7D-4C25-9730-47025E921F40}" destId="{AAE19F6A-DECD-4C10-8DA3-90D7ABFF6775}" srcOrd="0" destOrd="0" presId="urn:microsoft.com/office/officeart/2005/8/layout/vProcess5"/>
    <dgm:cxn modelId="{4F82B39C-55CF-488A-8592-19E378036610}" type="presOf" srcId="{53918660-8818-4A53-BDB4-839676CE93C6}" destId="{949CA90A-C169-458A-8FB1-43BEB52CC375}" srcOrd="0" destOrd="0" presId="urn:microsoft.com/office/officeart/2005/8/layout/vProcess5"/>
    <dgm:cxn modelId="{313FD3C1-D84B-4BBA-A94A-57082F17BC23}" type="presOf" srcId="{66DD9A0B-36E8-4C20-9C3D-E9F8A4D350CB}" destId="{A5515574-24CF-47B9-B4C6-C0FC639BEB7F}" srcOrd="1" destOrd="0" presId="urn:microsoft.com/office/officeart/2005/8/layout/vProcess5"/>
    <dgm:cxn modelId="{CFA2DFD8-B280-4622-8D49-79D69BCADAE8}" type="presOf" srcId="{7189AD09-6465-4720-95F1-E63B0C67E47B}" destId="{E483B54B-F043-4952-B42A-8E1450443399}" srcOrd="0" destOrd="0" presId="urn:microsoft.com/office/officeart/2005/8/layout/vProcess5"/>
    <dgm:cxn modelId="{B4D84138-6F13-4A6E-AFFD-E182EFCF1E6C}" type="presParOf" srcId="{949CA90A-C169-458A-8FB1-43BEB52CC375}" destId="{CD01147D-F29A-4BFD-B426-68F8BB181824}" srcOrd="0" destOrd="0" presId="urn:microsoft.com/office/officeart/2005/8/layout/vProcess5"/>
    <dgm:cxn modelId="{352D0909-F94B-42C7-9AF7-64AE420A8408}" type="presParOf" srcId="{949CA90A-C169-458A-8FB1-43BEB52CC375}" destId="{2536C589-6B77-4DD6-BEA5-ED300F6AEB46}" srcOrd="1" destOrd="0" presId="urn:microsoft.com/office/officeart/2005/8/layout/vProcess5"/>
    <dgm:cxn modelId="{AC91C22A-8373-4746-A588-5320716EE775}" type="presParOf" srcId="{949CA90A-C169-458A-8FB1-43BEB52CC375}" destId="{8C63359F-8B57-4D25-843A-C97FDB6C1E64}" srcOrd="2" destOrd="0" presId="urn:microsoft.com/office/officeart/2005/8/layout/vProcess5"/>
    <dgm:cxn modelId="{C75899BD-37B2-438F-B679-358EDC377D6C}" type="presParOf" srcId="{949CA90A-C169-458A-8FB1-43BEB52CC375}" destId="{E483B54B-F043-4952-B42A-8E1450443399}" srcOrd="3" destOrd="0" presId="urn:microsoft.com/office/officeart/2005/8/layout/vProcess5"/>
    <dgm:cxn modelId="{FCC4CB59-23A4-4DBE-9EF7-A953A2E11FC3}" type="presParOf" srcId="{949CA90A-C169-458A-8FB1-43BEB52CC375}" destId="{5D162A01-B61E-4C61-8491-E0124500D37E}" srcOrd="4" destOrd="0" presId="urn:microsoft.com/office/officeart/2005/8/layout/vProcess5"/>
    <dgm:cxn modelId="{1B6D5FC7-C0B8-42C0-A145-988C539D6900}" type="presParOf" srcId="{949CA90A-C169-458A-8FB1-43BEB52CC375}" destId="{A7E1DE31-0A53-4D81-8786-AF53CB1B2940}" srcOrd="5" destOrd="0" presId="urn:microsoft.com/office/officeart/2005/8/layout/vProcess5"/>
    <dgm:cxn modelId="{BC8C27CE-446F-4C29-8A6E-05B3278C7BFF}" type="presParOf" srcId="{949CA90A-C169-458A-8FB1-43BEB52CC375}" destId="{0F67D65E-7866-47A5-92A9-C8BB31CE12CD}" srcOrd="6" destOrd="0" presId="urn:microsoft.com/office/officeart/2005/8/layout/vProcess5"/>
    <dgm:cxn modelId="{E35EDC8F-B5BC-4781-9EAE-B16675C8CA58}" type="presParOf" srcId="{949CA90A-C169-458A-8FB1-43BEB52CC375}" destId="{AAE19F6A-DECD-4C10-8DA3-90D7ABFF6775}" srcOrd="7" destOrd="0" presId="urn:microsoft.com/office/officeart/2005/8/layout/vProcess5"/>
    <dgm:cxn modelId="{F30E2217-BC5B-4EC5-8616-49D0F5839A13}" type="presParOf" srcId="{949CA90A-C169-458A-8FB1-43BEB52CC375}" destId="{F32FF5D8-2CA3-4F62-996F-4D1383DC70E8}" srcOrd="8" destOrd="0" presId="urn:microsoft.com/office/officeart/2005/8/layout/vProcess5"/>
    <dgm:cxn modelId="{256D2A18-65A4-44F3-A96B-E91A15B6B250}" type="presParOf" srcId="{949CA90A-C169-458A-8FB1-43BEB52CC375}" destId="{C835212C-7625-4CD8-8A34-28B2BCBA2F11}" srcOrd="9" destOrd="0" presId="urn:microsoft.com/office/officeart/2005/8/layout/vProcess5"/>
    <dgm:cxn modelId="{867CD126-66A4-48F6-9DE7-D33EEC460C57}" type="presParOf" srcId="{949CA90A-C169-458A-8FB1-43BEB52CC375}" destId="{1500D3A1-56D0-46B0-B1A6-EBC97CD50DFC}" srcOrd="10" destOrd="0" presId="urn:microsoft.com/office/officeart/2005/8/layout/vProcess5"/>
    <dgm:cxn modelId="{C97A95A5-E0FD-4FE6-AA74-A5B67E4B9B11}" type="presParOf" srcId="{949CA90A-C169-458A-8FB1-43BEB52CC375}" destId="{A5515574-24CF-47B9-B4C6-C0FC639BEB7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36C589-6B77-4DD6-BEA5-ED300F6AEB46}">
      <dsp:nvSpPr>
        <dsp:cNvPr id="0" name=""/>
        <dsp:cNvSpPr/>
      </dsp:nvSpPr>
      <dsp:spPr>
        <a:xfrm>
          <a:off x="0" y="0"/>
          <a:ext cx="2751124" cy="70559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Rozšíření nápadu přes učitele</a:t>
          </a:r>
          <a:endParaRPr lang="en-US" sz="1300" kern="1200"/>
        </a:p>
      </dsp:txBody>
      <dsp:txXfrm>
        <a:off x="20666" y="20666"/>
        <a:ext cx="1930108" cy="664264"/>
      </dsp:txXfrm>
    </dsp:sp>
    <dsp:sp modelId="{8C63359F-8B57-4D25-843A-C97FDB6C1E64}">
      <dsp:nvSpPr>
        <dsp:cNvPr id="0" name=""/>
        <dsp:cNvSpPr/>
      </dsp:nvSpPr>
      <dsp:spPr>
        <a:xfrm>
          <a:off x="230406" y="833887"/>
          <a:ext cx="2751124" cy="705596"/>
        </a:xfrm>
        <a:prstGeom prst="roundRect">
          <a:avLst>
            <a:gd name="adj" fmla="val 1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Požádání dřevařckých oborů o spolupráci </a:t>
          </a:r>
          <a:endParaRPr lang="en-US" sz="1300" kern="1200"/>
        </a:p>
      </dsp:txBody>
      <dsp:txXfrm>
        <a:off x="251072" y="854553"/>
        <a:ext cx="2020748" cy="664264"/>
      </dsp:txXfrm>
    </dsp:sp>
    <dsp:sp modelId="{E483B54B-F043-4952-B42A-8E1450443399}">
      <dsp:nvSpPr>
        <dsp:cNvPr id="0" name=""/>
        <dsp:cNvSpPr/>
      </dsp:nvSpPr>
      <dsp:spPr>
        <a:xfrm>
          <a:off x="457374" y="1667774"/>
          <a:ext cx="2751124" cy="705596"/>
        </a:xfrm>
        <a:prstGeom prst="roundRect">
          <a:avLst>
            <a:gd name="adj" fmla="val 1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Podrobnější přednes před žáky a vedením školy </a:t>
          </a:r>
          <a:endParaRPr lang="en-US" sz="1300" kern="1200"/>
        </a:p>
      </dsp:txBody>
      <dsp:txXfrm>
        <a:off x="478040" y="1688440"/>
        <a:ext cx="2024187" cy="664264"/>
      </dsp:txXfrm>
    </dsp:sp>
    <dsp:sp modelId="{5D162A01-B61E-4C61-8491-E0124500D37E}">
      <dsp:nvSpPr>
        <dsp:cNvPr id="0" name=""/>
        <dsp:cNvSpPr/>
      </dsp:nvSpPr>
      <dsp:spPr>
        <a:xfrm>
          <a:off x="687781" y="2501661"/>
          <a:ext cx="2751124" cy="705596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Schaneni nebyužiteho a již zapomenutého materiálu ze zbernych dvoru</a:t>
          </a:r>
          <a:endParaRPr lang="en-US" sz="1300" kern="1200"/>
        </a:p>
      </dsp:txBody>
      <dsp:txXfrm>
        <a:off x="708447" y="2522327"/>
        <a:ext cx="2020748" cy="664264"/>
      </dsp:txXfrm>
    </dsp:sp>
    <dsp:sp modelId="{A7E1DE31-0A53-4D81-8786-AF53CB1B2940}">
      <dsp:nvSpPr>
        <dsp:cNvPr id="0" name=""/>
        <dsp:cNvSpPr/>
      </dsp:nvSpPr>
      <dsp:spPr>
        <a:xfrm>
          <a:off x="2292486" y="540422"/>
          <a:ext cx="458637" cy="45863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2395679" y="540422"/>
        <a:ext cx="252251" cy="345124"/>
      </dsp:txXfrm>
    </dsp:sp>
    <dsp:sp modelId="{0F67D65E-7866-47A5-92A9-C8BB31CE12CD}">
      <dsp:nvSpPr>
        <dsp:cNvPr id="0" name=""/>
        <dsp:cNvSpPr/>
      </dsp:nvSpPr>
      <dsp:spPr>
        <a:xfrm>
          <a:off x="2522893" y="1374310"/>
          <a:ext cx="458637" cy="45863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2626086" y="1374310"/>
        <a:ext cx="252251" cy="345124"/>
      </dsp:txXfrm>
    </dsp:sp>
    <dsp:sp modelId="{AAE19F6A-DECD-4C10-8DA3-90D7ABFF6775}">
      <dsp:nvSpPr>
        <dsp:cNvPr id="0" name=""/>
        <dsp:cNvSpPr/>
      </dsp:nvSpPr>
      <dsp:spPr>
        <a:xfrm>
          <a:off x="2749861" y="2208197"/>
          <a:ext cx="458637" cy="45863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2853054" y="2208197"/>
        <a:ext cx="252251" cy="345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30.01.2023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umperak.blogspot.com/2020/07/praded-2020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/3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uperapple.cz/2009/07/podekovani-cervnovym-sponzorum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strom, exteriér, tráva, budova&#10;&#10;Popis se vygeneroval automaticky.">
            <a:extLst>
              <a:ext uri="{FF2B5EF4-FFF2-40B4-BE49-F238E27FC236}">
                <a16:creationId xmlns:a16="http://schemas.microsoft.com/office/drawing/2014/main" id="{BAA3D446-AF13-1FF1-0859-0A70D5529F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091" r="2329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spcBef>
                <a:spcPts val="0"/>
              </a:spcBef>
            </a:pPr>
            <a:r>
              <a:rPr lang="cs-CZ" sz="4800">
                <a:cs typeface="Calibri Light"/>
              </a:rPr>
              <a:t>Altánek 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endParaRPr lang="cs-CZ" sz="2000">
              <a:cs typeface="Calibri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1CA4361-C1EB-CA5D-EB5E-8C778542C0AB}"/>
              </a:ext>
            </a:extLst>
          </p:cNvPr>
          <p:cNvSpPr txBox="1"/>
          <p:nvPr/>
        </p:nvSpPr>
        <p:spPr>
          <a:xfrm>
            <a:off x="10000374" y="6657945"/>
            <a:ext cx="2191626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Tato fotka</a:t>
            </a:r>
            <a:r>
              <a:rPr lang="en-US" sz="700">
                <a:solidFill>
                  <a:srgbClr val="FFFFFF"/>
                </a:solidFill>
              </a:rPr>
              <a:t> od autora Neznámý autor s licencí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text, tráva, exteriér, železnice&#10;&#10;Popis se vygeneroval automaticky.">
            <a:extLst>
              <a:ext uri="{FF2B5EF4-FFF2-40B4-BE49-F238E27FC236}">
                <a16:creationId xmlns:a16="http://schemas.microsoft.com/office/drawing/2014/main" id="{55E8CC87-FE01-9D4F-C36C-3FAB59CD42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54" r="13808" b="1337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A0C5F20-E4AC-3356-5FBF-DFB470A36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kern="1200">
                <a:latin typeface="+mj-lt"/>
                <a:ea typeface="+mj-ea"/>
                <a:cs typeface="+mj-cs"/>
              </a:rPr>
              <a:t>Využití nepoužívaného místa 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7A9A37-A882-3F58-61EC-44323B0A6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700" kern="1200">
                <a:latin typeface="+mn-lt"/>
                <a:ea typeface="+mn-ea"/>
                <a:cs typeface="+mn-cs"/>
              </a:rPr>
              <a:t>Každý den ve škole chodíme okolo </a:t>
            </a:r>
            <a:r>
              <a:rPr lang="en-US" sz="1700"/>
              <a:t>nevyužitého</a:t>
            </a:r>
            <a:r>
              <a:rPr lang="en-US" sz="1700" kern="1200">
                <a:latin typeface="+mn-lt"/>
                <a:ea typeface="+mn-ea"/>
                <a:cs typeface="+mn-cs"/>
              </a:rPr>
              <a:t> školního tiatru</a:t>
            </a:r>
            <a:endParaRPr lang="cs-CZ" sz="1700"/>
          </a:p>
          <a:p>
            <a:pPr marL="0" indent="0">
              <a:buNone/>
            </a:pPr>
            <a:r>
              <a:rPr lang="en-US" sz="1700"/>
              <a:t> </a:t>
            </a:r>
            <a:r>
              <a:rPr lang="en-US" sz="1700" kern="1200">
                <a:latin typeface="+mn-lt"/>
                <a:ea typeface="+mn-ea"/>
                <a:cs typeface="+mn-cs"/>
              </a:rPr>
              <a:t>Kde</a:t>
            </a:r>
            <a:r>
              <a:rPr lang="en-US" sz="1700"/>
              <a:t> by</a:t>
            </a:r>
            <a:r>
              <a:rPr lang="en-US" sz="1700" kern="1200">
                <a:latin typeface="+mn-lt"/>
                <a:ea typeface="+mn-ea"/>
                <a:cs typeface="+mn-cs"/>
              </a:rPr>
              <a:t> se </a:t>
            </a:r>
            <a:r>
              <a:rPr lang="en-US" sz="1700"/>
              <a:t>mohl </a:t>
            </a:r>
            <a:r>
              <a:rPr lang="en-US" sz="1700" kern="1200">
                <a:latin typeface="+mn-lt"/>
                <a:ea typeface="+mn-ea"/>
                <a:cs typeface="+mn-cs"/>
              </a:rPr>
              <a:t>vyjímat nádherný altanek </a:t>
            </a:r>
            <a:endParaRPr lang="en-US" sz="17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589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Info pro závodníky – Autocross Loukovice">
            <a:extLst>
              <a:ext uri="{FF2B5EF4-FFF2-40B4-BE49-F238E27FC236}">
                <a16:creationId xmlns:a16="http://schemas.microsoft.com/office/drawing/2014/main" id="{B661681D-02E2-6D3C-5A96-74702C8F8C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94" r="11052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70" name="Rectangle 6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AFA8B08-33F6-8093-5246-B448F3C83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kern="1200">
                <a:latin typeface="+mj-lt"/>
                <a:ea typeface="+mj-ea"/>
                <a:cs typeface="+mj-cs"/>
              </a:rPr>
              <a:t>Náš cíl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F11CBE-09E1-D9D5-06FF-85FF4517E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Naším</a:t>
            </a:r>
            <a:r>
              <a:rPr lang="en-US" sz="20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000" dirty="0" err="1"/>
              <a:t>cílem</a:t>
            </a:r>
            <a:r>
              <a:rPr lang="en-US" sz="2000" kern="1200" dirty="0">
                <a:latin typeface="+mn-lt"/>
                <a:ea typeface="+mn-ea"/>
                <a:cs typeface="+mn-cs"/>
              </a:rPr>
              <a:t> je </a:t>
            </a:r>
            <a:r>
              <a:rPr lang="en-US" sz="2000" kern="1200" dirty="0" err="1">
                <a:latin typeface="+mn-lt"/>
                <a:ea typeface="+mn-ea"/>
                <a:cs typeface="+mn-cs"/>
              </a:rPr>
              <a:t>umožnit</a:t>
            </a:r>
            <a:r>
              <a:rPr lang="en-US" sz="20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latin typeface="+mn-lt"/>
                <a:ea typeface="+mn-ea"/>
                <a:cs typeface="+mn-cs"/>
              </a:rPr>
              <a:t>trávit</a:t>
            </a:r>
            <a:r>
              <a:rPr lang="en-US" sz="20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latin typeface="+mn-lt"/>
                <a:ea typeface="+mn-ea"/>
                <a:cs typeface="+mn-cs"/>
              </a:rPr>
              <a:t>velké</a:t>
            </a:r>
            <a:r>
              <a:rPr lang="en-US" sz="20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latin typeface="+mn-lt"/>
                <a:ea typeface="+mn-ea"/>
                <a:cs typeface="+mn-cs"/>
              </a:rPr>
              <a:t>přestávky</a:t>
            </a:r>
            <a:r>
              <a:rPr lang="en-US" sz="20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latin typeface="+mn-lt"/>
                <a:ea typeface="+mn-ea"/>
                <a:cs typeface="+mn-cs"/>
              </a:rPr>
              <a:t>na</a:t>
            </a:r>
            <a:r>
              <a:rPr lang="en-US" sz="20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latin typeface="+mn-lt"/>
                <a:ea typeface="+mn-ea"/>
                <a:cs typeface="+mn-cs"/>
              </a:rPr>
              <a:t>vzduchu</a:t>
            </a:r>
            <a:r>
              <a:rPr lang="en-US" sz="20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latin typeface="+mn-lt"/>
                <a:ea typeface="+mn-ea"/>
                <a:cs typeface="+mn-cs"/>
              </a:rPr>
              <a:t>mezi</a:t>
            </a:r>
            <a:r>
              <a:rPr lang="en-US" sz="20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000" dirty="0" err="1"/>
              <a:t>zelení</a:t>
            </a:r>
            <a:r>
              <a:rPr lang="en-US" sz="2000" kern="1200" dirty="0">
                <a:latin typeface="+mn-lt"/>
                <a:ea typeface="+mn-ea"/>
                <a:cs typeface="+mn-cs"/>
              </a:rPr>
              <a:t> </a:t>
            </a: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A </a:t>
            </a:r>
            <a:r>
              <a:rPr lang="en-US" sz="2000" dirty="0" err="1">
                <a:cs typeface="Calibri"/>
              </a:rPr>
              <a:t>docílit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praznějších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chodeb</a:t>
            </a:r>
            <a:r>
              <a:rPr lang="en-US" sz="2000" dirty="0">
                <a:cs typeface="Calibri"/>
              </a:rPr>
              <a:t> a </a:t>
            </a:r>
            <a:r>
              <a:rPr lang="en-US" sz="2000" dirty="0" err="1">
                <a:cs typeface="Calibri"/>
              </a:rPr>
              <a:t>školního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Bufetu</a:t>
            </a:r>
            <a:r>
              <a:rPr lang="en-US" sz="2000" dirty="0"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7043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Obrázek 48" descr="Odměrná deska pro dřevo">
            <a:extLst>
              <a:ext uri="{FF2B5EF4-FFF2-40B4-BE49-F238E27FC236}">
                <a16:creationId xmlns:a16="http://schemas.microsoft.com/office/drawing/2014/main" id="{78F695E6-B2D1-FC22-CF52-35F25F50B2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11" r="5578" b="909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AC774A5-FF46-0D50-3D15-99E7E8747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cs-CZ" sz="2800">
                <a:cs typeface="Calibri Light"/>
              </a:rPr>
              <a:t>Kroky </a:t>
            </a:r>
            <a:endParaRPr lang="cs-CZ" sz="280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0" name="Zástupný obsah 2">
            <a:extLst>
              <a:ext uri="{FF2B5EF4-FFF2-40B4-BE49-F238E27FC236}">
                <a16:creationId xmlns:a16="http://schemas.microsoft.com/office/drawing/2014/main" id="{DB1E8B14-7889-43E8-5C2D-7EB4011D45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3198305"/>
              </p:ext>
            </p:extLst>
          </p:nvPr>
        </p:nvGraphicFramePr>
        <p:xfrm>
          <a:off x="371094" y="2718054"/>
          <a:ext cx="3438906" cy="3207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37411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2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f v dokumentu a pero">
            <a:extLst>
              <a:ext uri="{FF2B5EF4-FFF2-40B4-BE49-F238E27FC236}">
                <a16:creationId xmlns:a16="http://schemas.microsoft.com/office/drawing/2014/main" id="{B38D4CA2-F1F5-0384-2F95-53AE28604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24" r="-3" b="-3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A63A8BF-A370-9959-5F06-501DA6AFB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cs-CZ" sz="4000">
                <a:cs typeface="Calibri Light"/>
              </a:rPr>
              <a:t>Finance </a:t>
            </a:r>
            <a:endParaRPr lang="cs-CZ" sz="40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E12791-A74C-2E11-4B25-212C8FCB0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2000">
                <a:cs typeface="Calibri"/>
              </a:rPr>
              <a:t>Náš altanek by jsem chtěli postavit za pomocí žáků z naší školy </a:t>
            </a:r>
          </a:p>
          <a:p>
            <a:r>
              <a:rPr lang="cs-CZ" sz="2000">
                <a:cs typeface="Calibri"/>
              </a:rPr>
              <a:t>Altanek by jsem si přály postavit z nevyužitých materiálů které by byly vyhozených nebo jinak zlikvidovány proto by cena materiálu nebyla vysoká</a:t>
            </a:r>
          </a:p>
        </p:txBody>
      </p:sp>
    </p:spTree>
    <p:extLst>
      <p:ext uri="{BB962C8B-B14F-4D97-AF65-F5344CB8AC3E}">
        <p14:creationId xmlns:p14="http://schemas.microsoft.com/office/powerpoint/2010/main" val="3213628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text, silnice, exteriér, žlutá&#10;&#10;Popis se vygeneroval automaticky.">
            <a:extLst>
              <a:ext uri="{FF2B5EF4-FFF2-40B4-BE49-F238E27FC236}">
                <a16:creationId xmlns:a16="http://schemas.microsoft.com/office/drawing/2014/main" id="{89367324-3E32-A89F-1171-91DCB19E28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000" r="8983" b="2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2CAE251-E9F6-184B-A626-411517730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kern="1200">
                <a:latin typeface="+mj-lt"/>
                <a:ea typeface="+mj-ea"/>
                <a:cs typeface="+mj-cs"/>
              </a:rPr>
              <a:t>Poděkování </a:t>
            </a:r>
            <a:endParaRPr lang="cs-CZ" sz="2800">
              <a:cs typeface="Calibri Light" panose="020F03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CB1ACC-AC9E-E08E-3A7E-F61226610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700"/>
              <a:t>Poděkovaní MKC</a:t>
            </a:r>
            <a:r>
              <a:rPr lang="en-US" sz="1700" kern="1200">
                <a:latin typeface="+mn-lt"/>
                <a:ea typeface="+mn-ea"/>
                <a:cs typeface="+mn-cs"/>
              </a:rPr>
              <a:t> a take </a:t>
            </a:r>
            <a:r>
              <a:rPr lang="en-US" sz="1700"/>
              <a:t>vedení</a:t>
            </a:r>
            <a:r>
              <a:rPr lang="en-US" sz="1700" kern="1200">
                <a:latin typeface="+mn-lt"/>
                <a:ea typeface="+mn-ea"/>
                <a:cs typeface="+mn-cs"/>
              </a:rPr>
              <a:t> za jejich čas a snahu 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80BCA33-34E8-FD6B-FB2C-5AD20928B262}"/>
              </a:ext>
            </a:extLst>
          </p:cNvPr>
          <p:cNvSpPr txBox="1"/>
          <p:nvPr/>
        </p:nvSpPr>
        <p:spPr>
          <a:xfrm>
            <a:off x="9860914" y="6657945"/>
            <a:ext cx="2331086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Tato fotka</a:t>
            </a:r>
            <a:r>
              <a:rPr lang="en-US" sz="700">
                <a:solidFill>
                  <a:srgbClr val="FFFFFF"/>
                </a:solidFill>
              </a:rPr>
              <a:t> od autora Neznámý autor s licencí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830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systému Office</vt:lpstr>
      <vt:lpstr>Altánek </vt:lpstr>
      <vt:lpstr>Využití nepoužívaného místa </vt:lpstr>
      <vt:lpstr>Náš cíl </vt:lpstr>
      <vt:lpstr>Kroky </vt:lpstr>
      <vt:lpstr>Finance </vt:lpstr>
      <vt:lpstr>Poděkování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/>
  <cp:revision>138</cp:revision>
  <dcterms:created xsi:type="dcterms:W3CDTF">2023-01-30T08:11:08Z</dcterms:created>
  <dcterms:modified xsi:type="dcterms:W3CDTF">2023-01-30T08:59:56Z</dcterms:modified>
</cp:coreProperties>
</file>