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336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34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97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184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02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76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81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339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35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264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0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465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619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850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8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90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45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72DA71A-6034-4B6E-836F-32F6D44E50BE}" type="datetimeFigureOut">
              <a:rPr lang="cs-CZ" smtClean="0"/>
              <a:t>31.03.2023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DD817-B4CC-4A78-A09B-C4B7E1E0B4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3492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Pomoc dětem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373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337600033_6632340943497001_2173647998803010653_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5000" y="2052638"/>
            <a:ext cx="7342188" cy="4195762"/>
          </a:xfrm>
        </p:spPr>
      </p:pic>
    </p:spTree>
    <p:extLst>
      <p:ext uri="{BB962C8B-B14F-4D97-AF65-F5344CB8AC3E}">
        <p14:creationId xmlns:p14="http://schemas.microsoft.com/office/powerpoint/2010/main" val="84900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</Words>
  <Application>Microsoft Office PowerPoint</Application>
  <PresentationFormat>Širokoúhlá obrazovka</PresentationFormat>
  <Paragraphs>1</Paragraphs>
  <Slides>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Wingdings 3</vt:lpstr>
      <vt:lpstr>Ion</vt:lpstr>
      <vt:lpstr>Pomoc dětem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Pomoc dětem</dc:title>
  <dc:creator>krista</dc:creator>
  <cp:lastModifiedBy>krista</cp:lastModifiedBy>
  <cp:revision>1</cp:revision>
  <dcterms:created xsi:type="dcterms:W3CDTF">2023-03-31T09:17:19Z</dcterms:created>
  <dcterms:modified xsi:type="dcterms:W3CDTF">2023-03-31T09:18:08Z</dcterms:modified>
</cp:coreProperties>
</file>