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qb8+tCw5IKwH9QKkTBaX3DqtK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customschemas.google.com/relationships/presentationmetadata" Target="metadata"/><Relationship Id="rId2" Type="http://schemas.openxmlformats.org/officeDocument/2006/relationships/slideMaster" Target="slideMasters/slideMaster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6329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915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446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1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15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73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49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26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75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52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d13b812c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d13b812c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15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268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aha-priroda.cz/parky-a-zahrady/kralovska-obora-stromovka/vyznamne-dreviny/jasan-ztepily/" TargetMode="External"/><Relationship Id="rId3" Type="http://schemas.openxmlformats.org/officeDocument/2006/relationships/hyperlink" Target="https://prima-receptar.cz/rychle-rostouci-stromy-ktere-v-lete-ochladi-vas-dum/" TargetMode="External"/><Relationship Id="rId7" Type="http://schemas.openxmlformats.org/officeDocument/2006/relationships/hyperlink" Target="https://www.google.com/search?q=dub+zimn%C3%AD&amp;client=firefox-b-d&amp;source=lnms&amp;tbm=isch&amp;sa=X&amp;ved=2ahUKEwjUnoPR7NH8AhWNposKHaOUBqsQ_AUoAXoECAEQAw&amp;biw=1920&amp;bih=927&amp;dpr=1#imgrc=t28QcN9l0-mqk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egu.cz/user/articles/images/ekologie-a-zivotni-prostredi.jpg" TargetMode="External"/><Relationship Id="rId11" Type="http://schemas.openxmlformats.org/officeDocument/2006/relationships/hyperlink" Target="https://www.mujrozhlas.cz/sites/default/files/styles/detail/public/rapi/c74db773bbca43a1641617b3d88dab15.jpg?h=8b7966f8&amp;itok=wI9_IPhq" TargetMode="External"/><Relationship Id="rId5" Type="http://schemas.openxmlformats.org/officeDocument/2006/relationships/hyperlink" Target="https://pixabay.com/cs/photos/krajina-podzim-stromy-p%C5%99%C3%ADroda-5723500/" TargetMode="External"/><Relationship Id="rId10" Type="http://schemas.openxmlformats.org/officeDocument/2006/relationships/hyperlink" Target="https://cs.wikipedia.org/wiki/Ozonov%C3%A1_d%C3%ADra#/media/Soubor:Antarcitc_ozone_layer_2006_09_24.jpg" TargetMode="External"/><Relationship Id="rId4" Type="http://schemas.openxmlformats.org/officeDocument/2006/relationships/hyperlink" Target="https://p.propudu.cz/getattachment/536f1049-2b83-4479-832f-44ef5e44982b/Stromy" TargetMode="External"/><Relationship Id="rId9" Type="http://schemas.openxmlformats.org/officeDocument/2006/relationships/hyperlink" Target="https://www.krasnapani.cz/jasa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 descr="Obsah obrázku tráva, exteriér, obloha, pole&#10;&#10;Popis byl vytvořen automaticky"/>
          <p:cNvPicPr preferRelativeResize="0"/>
          <p:nvPr/>
        </p:nvPicPr>
        <p:blipFill rotWithShape="1">
          <a:blip r:embed="rId3">
            <a:alphaModFix amt="50000"/>
          </a:blip>
          <a:srcRect t="7844" r="-1" b="7862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Arial"/>
              <a:buNone/>
            </a:pPr>
            <a:r>
              <a:rPr lang="en-US" sz="5100" b="1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Projektová žádost - participativní projekty</a:t>
            </a:r>
            <a:br>
              <a:rPr lang="en-US" sz="5100" b="1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100" b="0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zvýšení úrovně životního prostředí v okolí naší školy</a:t>
            </a:r>
            <a:endParaRPr sz="5100">
              <a:solidFill>
                <a:srgbClr val="FFFFFF"/>
              </a:solidFill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3974206" y="436862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901"/>
            </a:srgbClr>
          </a:solidFill>
          <a:ln w="44450" cap="rnd" cmpd="sng">
            <a:solidFill>
              <a:srgbClr val="FFFFFF">
                <a:alpha val="7490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9" descr="Obsah obrázku strom, tráva, exteriér, obloha&#10;&#10;Popis byl vytvořen automaticky"/>
          <p:cNvPicPr preferRelativeResize="0"/>
          <p:nvPr/>
        </p:nvPicPr>
        <p:blipFill rotWithShape="1">
          <a:blip r:embed="rId3">
            <a:alphaModFix amt="45000"/>
          </a:blip>
          <a:srcRect b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en-US" sz="8000"/>
              <a:t>Děkujeme za pozornost</a:t>
            </a:r>
            <a:endParaRPr/>
          </a:p>
        </p:txBody>
      </p:sp>
      <p:sp>
        <p:nvSpPr>
          <p:cNvPr id="273" name="Google Shape;273;p9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>
            <a:solidFill>
              <a:srgbClr val="FEFEFE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Zdroje:</a:t>
            </a:r>
            <a:endParaRPr/>
          </a:p>
        </p:txBody>
      </p:sp>
      <p:sp>
        <p:nvSpPr>
          <p:cNvPr id="279" name="Google Shape;279;p10"/>
          <p:cNvSpPr txBox="1"/>
          <p:nvPr/>
        </p:nvSpPr>
        <p:spPr>
          <a:xfrm>
            <a:off x="916497" y="1841194"/>
            <a:ext cx="8730842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https://prima-receptar.cz/rychle-rostouci-stromy-ktere-v-lete-ochladi-vas-dum/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https://p.propudu.cz/getattachment/536f1049-2b83-4479-832f-44ef5e44982b/Stromy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https://pixabay.com/cs/photos/krajina-podzim-stromy-p%C5%99%C3%ADroda-5723500/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https://www.stegu.cz/user/articles/images/ekologie-a-zivotni-prostredi.jpg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https://www.google.com/search?q=dub+zimn%C3%AD&amp;client=firefox-b-d&amp;source=lnms&amp;tbm=isch&amp;sa=X&amp;ved=2ahUKEwjUnoPR7NH8AhWNposKHaOUBqsQ_AUoAXoECAEQAw&amp;biw=1920&amp;bih=927&amp;dpr=1#imgrc=t28QcN9l0-mqkM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http://www.praha-priroda.cz/parky-a-zahrady/kralovska-obora-stromovka/vyznamne-dreviny/jasan-ztepily/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https://www.krasnapani.cz/jasan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https://cs.wikipedia.org/wiki/Ozonov%C3%A1_d%C3%ADra#/media/Soubor:Antarcitc_ozone_layer_2006_09_24.jpg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https://www.mujrozhlas.cz/sites/default/files/styles/detail/public/rapi/c74db773bbca43a1641617b3d88dab15.jpg?h=8b7966f8&amp;itok=wI9_IPhq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 descr="Obsah obrázku obloha, příroda, mrak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2128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469083" y="365125"/>
            <a:ext cx="9975211" cy="5221943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 čím přicházíte?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838199" y="1761688"/>
            <a:ext cx="73662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Přicházíme s dvěma skvělými nápady, které jsme zkombinovali do jednoho projektu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2065388" y="2965711"/>
            <a:ext cx="65920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573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Sadba stromů na školním pozemku</a:t>
            </a:r>
            <a:endParaRPr/>
          </a:p>
          <a:p>
            <a:pPr marL="165735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735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7350" marR="0" lvl="3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Výstavba laviček u Rokytky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Proč výstavba laviček?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" name="Google Shape;123;p3"/>
          <p:cNvGrpSpPr/>
          <p:nvPr/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24" name="Google Shape;124;p3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3"/>
          <p:cNvSpPr/>
          <p:nvPr/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1166648" y="3428999"/>
            <a:ext cx="4336530" cy="303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Jako studenti nemáme, kde trávit volný čas a proto přicházíme s řešením. A to výstavba laviček u Rokytky.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Prostředí Rokytky je esteticky nádherné, avšak zde není místo k sezení a proto jsme převzali iniciativu.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Zároveň reagujeme na událost, která se stala mě osobně, spolužáci mi můžou být svědky. Jeden z místních mi pohrozil násilím, když mu došel temperament, kvůli bordelu okolo jeho bydliště a pro pána až moc nadměrného hluku. Co se týče bordelu, nebyl bych si jistý tím, že je náš, po ulicích přeci nechodí jen studenti, ne?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Tudíž tohle je o důvod víc proč chceme uvést tento návrh do chodu, abychom si vzájemně nepřekáželi, mohli být obě strany spokojeny a zároveň, aby nedošlo k nějakým zbytečným konfliktům v budoucnu s místními.</a:t>
            </a:r>
            <a:endParaRPr/>
          </a:p>
        </p:txBody>
      </p:sp>
      <p:pic>
        <p:nvPicPr>
          <p:cNvPr id="146" name="Google Shape;146;p3" descr="Obsah obrázku tráva, exteriér, strom, pole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7583" r="7727"/>
          <a:stretch/>
        </p:blipFill>
        <p:spPr>
          <a:xfrm>
            <a:off x="6377040" y="981756"/>
            <a:ext cx="5526788" cy="48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Proč zrovna sadba stromů?</a:t>
            </a:r>
            <a:endParaRPr/>
          </a:p>
        </p:txBody>
      </p:sp>
      <p:sp>
        <p:nvSpPr>
          <p:cNvPr id="152" name="Google Shape;152;p4"/>
          <p:cNvSpPr txBox="1"/>
          <p:nvPr/>
        </p:nvSpPr>
        <p:spPr>
          <a:xfrm>
            <a:off x="1812022" y="2048423"/>
            <a:ext cx="675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Reaguji na globální oteplování a smogovou situaci v okolí školy, vytížená křižovatka (zastávka Pod Táborem).</a:t>
            </a:r>
            <a:endParaRPr/>
          </a:p>
        </p:txBody>
      </p:sp>
      <p:sp>
        <p:nvSpPr>
          <p:cNvPr id="153" name="Google Shape;153;p4"/>
          <p:cNvSpPr txBox="1"/>
          <p:nvPr/>
        </p:nvSpPr>
        <p:spPr>
          <a:xfrm>
            <a:off x="2894202" y="5870194"/>
            <a:ext cx="665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Chci svým projektem přispět na zlepšení ovzduší v Praze, i přestože se to může zdát málo, za mě osobně, každý strom se počítá.</a:t>
            </a:r>
            <a:endParaRPr/>
          </a:p>
        </p:txBody>
      </p:sp>
      <p:pic>
        <p:nvPicPr>
          <p:cNvPr id="154" name="Google Shape;154;p4" descr="Obsah obrázku exteriér, strom, tráva, obloh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504" y="2795065"/>
            <a:ext cx="3974173" cy="249710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414" y="4819290"/>
            <a:ext cx="1449722" cy="144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 descr="Obsah obrázku obloha, exteriér, silnice, směr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5160" y="523436"/>
            <a:ext cx="3352976" cy="4470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4"/>
          <p:cNvCxnSpPr/>
          <p:nvPr/>
        </p:nvCxnSpPr>
        <p:spPr>
          <a:xfrm>
            <a:off x="2189527" y="3271706"/>
            <a:ext cx="1249959" cy="24954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8" name="Google Shape;158;p4"/>
          <p:cNvSpPr txBox="1"/>
          <p:nvPr/>
        </p:nvSpPr>
        <p:spPr>
          <a:xfrm>
            <a:off x="1284302" y="3138769"/>
            <a:ext cx="13833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Naše škola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Střední průmyslová škola zeměměřická a Geografické gymnázium Praha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 Táborem 300</a:t>
            </a:r>
            <a:endParaRPr/>
          </a:p>
        </p:txBody>
      </p:sp>
      <p:cxnSp>
        <p:nvCxnSpPr>
          <p:cNvPr id="159" name="Google Shape;159;p4"/>
          <p:cNvCxnSpPr/>
          <p:nvPr/>
        </p:nvCxnSpPr>
        <p:spPr>
          <a:xfrm rot="10800000">
            <a:off x="9907398" y="2592198"/>
            <a:ext cx="662730" cy="269997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0" name="Google Shape;160;p4"/>
          <p:cNvSpPr txBox="1"/>
          <p:nvPr/>
        </p:nvSpPr>
        <p:spPr>
          <a:xfrm>
            <a:off x="9907398" y="5292170"/>
            <a:ext cx="15604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Vytížená křižovatka pod naší školou,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toto je ještě malý provoz…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700965" y="1348039"/>
            <a:ext cx="4604707" cy="49554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5721292" y="1348039"/>
            <a:ext cx="6185363" cy="49554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 descr="Obsah obrázku strom, obloha, exteriér, tráv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8111" y="1535253"/>
            <a:ext cx="4342924" cy="289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Které stromy zasadíme?</a:t>
            </a:r>
            <a:endParaRPr/>
          </a:p>
        </p:txBody>
      </p:sp>
      <p:pic>
        <p:nvPicPr>
          <p:cNvPr id="169" name="Google Shape;169;p5" descr="Obsah obrázku strom, exteriér, rostlina, park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987" y="1653034"/>
            <a:ext cx="3761361" cy="282102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2334637" y="4622676"/>
            <a:ext cx="1498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Dub Zimní</a:t>
            </a:r>
            <a:endParaRPr/>
          </a:p>
        </p:txBody>
      </p:sp>
      <p:pic>
        <p:nvPicPr>
          <p:cNvPr id="171" name="Google Shape;171;p5" descr="Obsah obrázku strom, exteriér, obloha, rostlina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7537" y="1899682"/>
            <a:ext cx="2039090" cy="30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8785698" y="4611038"/>
            <a:ext cx="2568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Jasan Ztepilý</a:t>
            </a:r>
            <a:endParaRPr/>
          </a:p>
        </p:txBody>
      </p:sp>
      <p:sp>
        <p:nvSpPr>
          <p:cNvPr id="173" name="Google Shape;173;p5"/>
          <p:cNvSpPr/>
          <p:nvPr/>
        </p:nvSpPr>
        <p:spPr>
          <a:xfrm>
            <a:off x="973123" y="5364336"/>
            <a:ext cx="10380677" cy="106329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1496736" y="5409665"/>
            <a:ext cx="98570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Nakonec jsme se rozhodli pro Dub Zimní a Jasan Ztepilý. Jsou to stromy, které u nás rostou od nepaměti, jsou přizpůsobeny našemu klimatu, jsou téměř soběstačné a odolné vůči všem virům a chorobám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našem území.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projektu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6"/>
          <p:cNvGrpSpPr/>
          <p:nvPr/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83" name="Google Shape;183;p6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6"/>
          <p:cNvSpPr txBox="1"/>
          <p:nvPr/>
        </p:nvSpPr>
        <p:spPr>
          <a:xfrm>
            <a:off x="594360" y="2949831"/>
            <a:ext cx="3584556" cy="329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slovil jsem pana ředitele o podporu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schválení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✅</a:t>
            </a: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dostáno doporučení na vhodné dřeviny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neziskové organizace Tereza✅</a:t>
            </a: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Kontaktování zahradnické firmy🔜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finanční náročnosti využití grantu na životní prostředí od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l.m.Prahy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⌛️ 💰</a:t>
            </a: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Proklestění svahu a následná sadba sazenic</a:t>
            </a: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🔜</a:t>
            </a: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9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zalévku se budeme střídavě starat (naše skupina), předem dohodnuto✅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9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6" descr="Obsah obrázku exteriér, strom, silnice, tráva&#10;&#10;Popis byl vytvořen automaticky"/>
          <p:cNvPicPr preferRelativeResize="0"/>
          <p:nvPr/>
        </p:nvPicPr>
        <p:blipFill rotWithShape="1">
          <a:blip r:embed="rId3">
            <a:alphaModFix/>
          </a:blip>
          <a:srcRect r="14744" b="1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5" name="Google Shape;205;p6" descr="Obsah obrázku exteriér, strom, rostlina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14743" r="1"/>
          <a:stretch/>
        </p:blipFill>
        <p:spPr>
          <a:xfrm rot="5400000">
            <a:off x="7315565" y="1536553"/>
            <a:ext cx="5577118" cy="35661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06" name="Google Shape;206;p6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7156283" y="6090717"/>
            <a:ext cx="20553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Aktuální stav svahu</a:t>
            </a:r>
            <a:endParaRPr/>
          </a:p>
        </p:txBody>
      </p:sp>
      <p:sp>
        <p:nvSpPr>
          <p:cNvPr id="208" name="Google Shape;208;p6"/>
          <p:cNvSpPr txBox="1"/>
          <p:nvPr/>
        </p:nvSpPr>
        <p:spPr>
          <a:xfrm>
            <a:off x="189881" y="699307"/>
            <a:ext cx="39890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Sadba stromů na školním pozemku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566545" y="1421831"/>
            <a:ext cx="3810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Projekt, bude zanedlouho realizován, odhad: </a:t>
            </a:r>
            <a:r>
              <a:rPr lang="en-US" sz="12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Jaro 2023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7"/>
          <p:cNvSpPr/>
          <p:nvPr/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projektu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7"/>
          <p:cNvGrpSpPr/>
          <p:nvPr/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218" name="Google Shape;218;p7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7"/>
          <p:cNvSpPr txBox="1"/>
          <p:nvPr/>
        </p:nvSpPr>
        <p:spPr>
          <a:xfrm>
            <a:off x="288413" y="2868063"/>
            <a:ext cx="4056134" cy="338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Dostal jsem kontakt od pana ředitele na osobu</a:t>
            </a:r>
            <a:b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 městského úřadu,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nepodala zpětnou vazbu, </a:t>
            </a:r>
            <a:r>
              <a:rPr lang="en-US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 jsem převzal iniciativu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Kontaktování městské části Prahy 9 – odbor pro životní prostředí,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bylo mi vyjasněno, že nemají pravomoci zasahovat na pozemek, který spadá pod vlastnické právo magistrátu hl.m.Prahy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✅</a:t>
            </a:r>
            <a:endParaRPr sz="1200" b="0" i="1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Kontaktování magistrátu hl.m.Prahy – odbor pro životní prostředí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momentálně čekáme na zpětnou vazbu, bylo mi řečeno, že na obdobných pozemcích lavičky nedávají, tudíž šance realizace klesá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⌛️ </a:t>
            </a:r>
            <a:endParaRPr sz="1200" b="0" i="1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finanční náročnosti, využití grantu na životní prostředí od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l.m.Prahy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⌛️ 💰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Slavnostní otevření/článek v novinách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nebo na </a:t>
            </a:r>
            <a:r>
              <a:rPr lang="en-US" sz="14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sociálních sítích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⌛️ 🥳📲🤩</a:t>
            </a:r>
            <a:endParaRPr sz="14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5627320" y="6014735"/>
            <a:ext cx="5475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Aktuální stav pozemku, kde by měly být umístěny lavičky</a:t>
            </a:r>
            <a:endParaRPr/>
          </a:p>
        </p:txBody>
      </p:sp>
      <p:sp>
        <p:nvSpPr>
          <p:cNvPr id="241" name="Google Shape;241;p7"/>
          <p:cNvSpPr txBox="1"/>
          <p:nvPr/>
        </p:nvSpPr>
        <p:spPr>
          <a:xfrm>
            <a:off x="-61054" y="993593"/>
            <a:ext cx="440560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Výstavba laviček u Rokytky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7" descr="Obsah obrázku tráva, strom, exteriér, obloh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4983" y="1028200"/>
            <a:ext cx="3642920" cy="485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 descr="Obsah obrázku tráva, exteriér, strom, chodník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0331" y="1028200"/>
            <a:ext cx="3642920" cy="485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/>
          <p:nvPr/>
        </p:nvSpPr>
        <p:spPr>
          <a:xfrm rot="-6897979">
            <a:off x="5977625" y="4066883"/>
            <a:ext cx="978408" cy="40532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/>
          <p:nvPr/>
        </p:nvSpPr>
        <p:spPr>
          <a:xfrm rot="-4056699">
            <a:off x="10216082" y="4031081"/>
            <a:ext cx="978408" cy="456474"/>
          </a:xfrm>
          <a:prstGeom prst="rightArrow">
            <a:avLst>
              <a:gd name="adj1" fmla="val 50000"/>
              <a:gd name="adj2" fmla="val 56398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 txBox="1"/>
          <p:nvPr/>
        </p:nvSpPr>
        <p:spPr>
          <a:xfrm>
            <a:off x="566545" y="1421831"/>
            <a:ext cx="3810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Projekt, který čeká na schválení, jinak je realizovatelný.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d13b812cdf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Náklady na realizaci projektu</a:t>
            </a:r>
            <a:endParaRPr/>
          </a:p>
        </p:txBody>
      </p:sp>
      <p:pic>
        <p:nvPicPr>
          <p:cNvPr id="252" name="Google Shape;252;g1d13b812cdf_0_0"/>
          <p:cNvPicPr preferRelativeResize="0"/>
          <p:nvPr/>
        </p:nvPicPr>
        <p:blipFill rotWithShape="1">
          <a:blip r:embed="rId3">
            <a:alphaModFix/>
          </a:blip>
          <a:srcRect r="744" b="1739"/>
          <a:stretch/>
        </p:blipFill>
        <p:spPr>
          <a:xfrm>
            <a:off x="205850" y="2066375"/>
            <a:ext cx="11692723" cy="35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 txBox="1"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Cíl projektu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8" descr="Obsah obrázku strom, exteriér, rostlina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3261" r="27485"/>
          <a:stretch/>
        </p:blipFill>
        <p:spPr>
          <a:xfrm>
            <a:off x="20" y="10"/>
            <a:ext cx="4571980" cy="4224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 descr="Obsah obrázku osoba, ruka, paže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2" b="274"/>
          <a:stretch/>
        </p:blipFill>
        <p:spPr>
          <a:xfrm>
            <a:off x="4657344" y="10"/>
            <a:ext cx="7534656" cy="422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4416550" y="4631574"/>
            <a:ext cx="5286826" cy="18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marR="0" lvl="0" indent="-3524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realizaci projektu mají nově zasazené stromy upozornit žáky školy na globální oteplování a zároveň, že jako škola vítáme podobné projekty na zlepšení životního prostředí v okolí naší školy.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24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projednání s ředitelem by byl přidán příspěvek na sociální síť a také by se konalo slavnostní zasazení stromů, kam by byly pozvání studenti 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rodiče a eventuálně uchazeči o studium.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263" name="Google Shape;263;p8"/>
            <p:cNvSpPr/>
            <p:nvPr/>
          </p:nvSpPr>
          <p:spPr>
            <a:xfrm>
              <a:off x="8183879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983979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Širokoúhlá obrazovka</PresentationFormat>
  <Paragraphs>58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Noto Sans Symbols</vt:lpstr>
      <vt:lpstr>Motiv Office</vt:lpstr>
      <vt:lpstr>Motiv Office</vt:lpstr>
      <vt:lpstr>Projektová žádost - participativní projekty zvýšení úrovně životního prostředí v okolí naší školy</vt:lpstr>
      <vt:lpstr>S čím přicházíte?</vt:lpstr>
      <vt:lpstr>Proč výstavba laviček?</vt:lpstr>
      <vt:lpstr>Proč zrovna sadba stromů?</vt:lpstr>
      <vt:lpstr>Které stromy zasadíme?</vt:lpstr>
      <vt:lpstr>Postup projektu</vt:lpstr>
      <vt:lpstr>Postup projektu</vt:lpstr>
      <vt:lpstr>Náklady na realizaci projektu</vt:lpstr>
      <vt:lpstr>Cíl projektu</vt:lpstr>
      <vt:lpstr>Děkujeme za pozornost</vt:lpstr>
      <vt:lpstr>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Projektová žádost - participativní projekty zvýšení úrovně životního prostředí v okolí naší školy</dc:title>
  <dc:creator>Kuchařík Radim (3A)</dc:creator>
  <cp:lastModifiedBy>krista</cp:lastModifiedBy>
  <cp:revision>1</cp:revision>
  <dcterms:created xsi:type="dcterms:W3CDTF">2023-01-18T19:21:33Z</dcterms:created>
  <dcterms:modified xsi:type="dcterms:W3CDTF">2023-08-14T09:52:04Z</dcterms:modified>
</cp:coreProperties>
</file>