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D0D7D-A5DC-43D7-9828-BDBD1D51CF91}" type="datetimeFigureOut">
              <a:rPr lang="cs-CZ" smtClean="0"/>
              <a:t>14.08.2023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96E1FEE-0F04-4E47-82D3-E4B46C9C9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34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D0D7D-A5DC-43D7-9828-BDBD1D51CF91}" type="datetimeFigureOut">
              <a:rPr lang="cs-CZ" smtClean="0"/>
              <a:t>14.08.2023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96E1FEE-0F04-4E47-82D3-E4B46C9C9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204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D0D7D-A5DC-43D7-9828-BDBD1D51CF91}" type="datetimeFigureOut">
              <a:rPr lang="cs-CZ" smtClean="0"/>
              <a:t>14.08.2023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96E1FEE-0F04-4E47-82D3-E4B46C9C977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0356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D0D7D-A5DC-43D7-9828-BDBD1D51CF91}" type="datetimeFigureOut">
              <a:rPr lang="cs-CZ" smtClean="0"/>
              <a:t>14.08.2023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96E1FEE-0F04-4E47-82D3-E4B46C9C9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409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D0D7D-A5DC-43D7-9828-BDBD1D51CF91}" type="datetimeFigureOut">
              <a:rPr lang="cs-CZ" smtClean="0"/>
              <a:t>14.08.2023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96E1FEE-0F04-4E47-82D3-E4B46C9C977A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6109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D0D7D-A5DC-43D7-9828-BDBD1D51CF91}" type="datetimeFigureOut">
              <a:rPr lang="cs-CZ" smtClean="0"/>
              <a:t>14.08.2023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96E1FEE-0F04-4E47-82D3-E4B46C9C9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889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D0D7D-A5DC-43D7-9828-BDBD1D51CF91}" type="datetimeFigureOut">
              <a:rPr lang="cs-CZ" smtClean="0"/>
              <a:t>14.08.2023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1FEE-0F04-4E47-82D3-E4B46C9C9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82765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D0D7D-A5DC-43D7-9828-BDBD1D51CF91}" type="datetimeFigureOut">
              <a:rPr lang="cs-CZ" smtClean="0"/>
              <a:t>14.08.2023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1FEE-0F04-4E47-82D3-E4B46C9C9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037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D0D7D-A5DC-43D7-9828-BDBD1D51CF91}" type="datetimeFigureOut">
              <a:rPr lang="cs-CZ" smtClean="0"/>
              <a:t>14.08.2023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1FEE-0F04-4E47-82D3-E4B46C9C9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171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D0D7D-A5DC-43D7-9828-BDBD1D51CF91}" type="datetimeFigureOut">
              <a:rPr lang="cs-CZ" smtClean="0"/>
              <a:t>14.08.2023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96E1FEE-0F04-4E47-82D3-E4B46C9C9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626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D0D7D-A5DC-43D7-9828-BDBD1D51CF91}" type="datetimeFigureOut">
              <a:rPr lang="cs-CZ" smtClean="0"/>
              <a:t>14.08.2023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96E1FEE-0F04-4E47-82D3-E4B46C9C9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093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D0D7D-A5DC-43D7-9828-BDBD1D51CF91}" type="datetimeFigureOut">
              <a:rPr lang="cs-CZ" smtClean="0"/>
              <a:t>14.08.2023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96E1FEE-0F04-4E47-82D3-E4B46C9C9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72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D0D7D-A5DC-43D7-9828-BDBD1D51CF91}" type="datetimeFigureOut">
              <a:rPr lang="cs-CZ" smtClean="0"/>
              <a:t>14.08.2023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1FEE-0F04-4E47-82D3-E4B46C9C9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182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D0D7D-A5DC-43D7-9828-BDBD1D51CF91}" type="datetimeFigureOut">
              <a:rPr lang="cs-CZ" smtClean="0"/>
              <a:t>14.08.2023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1FEE-0F04-4E47-82D3-E4B46C9C9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83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D0D7D-A5DC-43D7-9828-BDBD1D51CF91}" type="datetimeFigureOut">
              <a:rPr lang="cs-CZ" smtClean="0"/>
              <a:t>14.08.2023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1FEE-0F04-4E47-82D3-E4B46C9C9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55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D0D7D-A5DC-43D7-9828-BDBD1D51CF91}" type="datetimeFigureOut">
              <a:rPr lang="cs-CZ" smtClean="0"/>
              <a:t>14.08.2023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96E1FEE-0F04-4E47-82D3-E4B46C9C9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737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D0D7D-A5DC-43D7-9828-BDBD1D51CF91}" type="datetimeFigureOut">
              <a:rPr lang="cs-CZ" smtClean="0"/>
              <a:t>14.08.2023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96E1FEE-0F04-4E47-82D3-E4B46C9C97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1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  <p:sldLayoutId id="2147483790" r:id="rId15"/>
    <p:sldLayoutId id="214748379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25E7BB4-F671-8477-C25C-B61462063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3804" y="2118507"/>
            <a:ext cx="8915399" cy="1126283"/>
          </a:xfrm>
        </p:spPr>
        <p:txBody>
          <a:bodyPr>
            <a:normAutofit/>
          </a:bodyPr>
          <a:lstStyle/>
          <a:p>
            <a:r>
              <a:rPr lang="cs-CZ" b="1" dirty="0"/>
              <a:t>Zvelebení kmenové třídy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63826F2-5911-9BA0-D5A4-282B9A3B02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3803" y="3613211"/>
            <a:ext cx="8915399" cy="1126283"/>
          </a:xfrm>
        </p:spPr>
        <p:txBody>
          <a:bodyPr>
            <a:normAutofit/>
          </a:bodyPr>
          <a:lstStyle/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335888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098B61B-B988-7271-88D3-ED4A4581D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bylo naším nápadem?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D38ECB8-591E-E5A9-F22D-4BC95D171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Zvelebit třídu pro větší pohodlí</a:t>
            </a:r>
          </a:p>
          <a:p>
            <a:r>
              <a:rPr lang="cs-CZ" dirty="0"/>
              <a:t>Do třídy jsme chtěli: malbu na zadní stěnu třídy</a:t>
            </a:r>
          </a:p>
          <a:p>
            <a:pPr marL="2286000" lvl="5" indent="0">
              <a:buNone/>
            </a:pPr>
            <a:r>
              <a:rPr lang="cs-CZ" dirty="0"/>
              <a:t>      </a:t>
            </a:r>
            <a:r>
              <a:rPr lang="cs-CZ" sz="1800" dirty="0"/>
              <a:t>poličku</a:t>
            </a:r>
          </a:p>
          <a:p>
            <a:pPr marL="2286000" lvl="5" indent="0">
              <a:buNone/>
            </a:pPr>
            <a:r>
              <a:rPr lang="cs-CZ" sz="1800" dirty="0"/>
              <a:t>    sukulenty</a:t>
            </a:r>
          </a:p>
          <a:p>
            <a:pPr marL="2286000" lvl="5" indent="0">
              <a:buNone/>
            </a:pPr>
            <a:endParaRPr lang="cs-CZ" sz="18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452287C5-7A02-05D7-AE87-764DC29155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492" t="57971" r="49320" b="17411"/>
          <a:stretch/>
        </p:blipFill>
        <p:spPr>
          <a:xfrm rot="5400000">
            <a:off x="7650379" y="3418944"/>
            <a:ext cx="2379645" cy="358658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9144FBB-E130-C997-1F19-C1F96E4B4E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704" t="64170" r="30388" b="17152"/>
          <a:stretch/>
        </p:blipFill>
        <p:spPr>
          <a:xfrm>
            <a:off x="2280435" y="3775229"/>
            <a:ext cx="2577841" cy="194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268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5518348-364D-FBFC-4EF6-BBE8AEA4A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D090DBE-91F2-A201-7681-AEA01B3AC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8189" y="1788338"/>
            <a:ext cx="8915400" cy="3777622"/>
          </a:xfrm>
        </p:spPr>
        <p:txBody>
          <a:bodyPr/>
          <a:lstStyle/>
          <a:p>
            <a:r>
              <a:rPr lang="cs-CZ" dirty="0"/>
              <a:t>Protože v naší třídě se cítíme nekomfortně a chceme to změnit</a:t>
            </a:r>
          </a:p>
          <a:p>
            <a:r>
              <a:rPr lang="cs-CZ" dirty="0"/>
              <a:t>Také si myslíme, že když se budeme ve třídě cítit komfortněji tak to bude mít vliv na naše vzdělávání a vzdělání (např.: když se budeme ve třídě cítit pohodlněji nebudeme tak stresovaní z testů)</a:t>
            </a:r>
          </a:p>
          <a:p>
            <a:r>
              <a:rPr lang="cs-CZ" dirty="0"/>
              <a:t>A aktivity by mohli ještě více stmelit náš třídní kolektiv </a:t>
            </a:r>
          </a:p>
        </p:txBody>
      </p:sp>
    </p:spTree>
    <p:extLst>
      <p:ext uri="{BB962C8B-B14F-4D97-AF65-F5344CB8AC3E}">
        <p14:creationId xmlns:p14="http://schemas.microsoft.com/office/powerpoint/2010/main" val="2989112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A388929-8409-D1D4-E9C5-0FEC04682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B3AF720-54A8-4708-608E-1D9537C94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Celkový budget: 4 000 Kč</a:t>
            </a:r>
          </a:p>
          <a:p>
            <a:r>
              <a:rPr lang="cs-CZ" dirty="0"/>
              <a:t> Poličky: 1 000 Kč</a:t>
            </a:r>
          </a:p>
          <a:p>
            <a:r>
              <a:rPr lang="cs-CZ" dirty="0"/>
              <a:t>Barvy a potřeby na malování: 1 500 Kč</a:t>
            </a:r>
          </a:p>
          <a:p>
            <a:r>
              <a:rPr lang="cs-CZ" dirty="0"/>
              <a:t>Skříňka: renovace stávající skříňky</a:t>
            </a:r>
          </a:p>
          <a:p>
            <a:r>
              <a:rPr lang="cs-CZ" dirty="0"/>
              <a:t>Doplňky: do 1000 Kč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2490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67F31CA-E18F-8F4A-A5CC-B1E30AA41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9060" y="2529396"/>
            <a:ext cx="7273879" cy="1035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800" dirty="0"/>
              <a:t>Děkujeme za pozornost</a:t>
            </a:r>
          </a:p>
        </p:txBody>
      </p:sp>
    </p:spTree>
    <p:extLst>
      <p:ext uri="{BB962C8B-B14F-4D97-AF65-F5344CB8AC3E}">
        <p14:creationId xmlns:p14="http://schemas.microsoft.com/office/powerpoint/2010/main" val="590389858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</TotalTime>
  <Words>123</Words>
  <Application>Microsoft Office PowerPoint</Application>
  <PresentationFormat>Širokoúhlá obrazovka</PresentationFormat>
  <Paragraphs>18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Stébla</vt:lpstr>
      <vt:lpstr>Zvelebení kmenové třídy</vt:lpstr>
      <vt:lpstr>Co bylo naším nápadem?</vt:lpstr>
      <vt:lpstr>Proč?</vt:lpstr>
      <vt:lpstr>Ceny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Zvelebení kmenové třídy</dc:title>
  <dc:creator>9.D Pechačová Anna</dc:creator>
  <cp:lastModifiedBy>krista</cp:lastModifiedBy>
  <cp:revision>5</cp:revision>
  <dcterms:created xsi:type="dcterms:W3CDTF">2023-03-27T12:44:27Z</dcterms:created>
  <dcterms:modified xsi:type="dcterms:W3CDTF">2023-08-14T09:49:55Z</dcterms:modified>
</cp:coreProperties>
</file>