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7" r:id="rId4"/>
    <p:sldId id="265" r:id="rId5"/>
    <p:sldId id="258" r:id="rId6"/>
    <p:sldId id="260" r:id="rId7"/>
    <p:sldId id="268" r:id="rId8"/>
    <p:sldId id="259" r:id="rId9"/>
    <p:sldId id="269" r:id="rId10"/>
    <p:sldId id="270" r:id="rId11"/>
    <p:sldId id="272" r:id="rId12"/>
    <p:sldId id="271" r:id="rId13"/>
    <p:sldId id="266" r:id="rId14"/>
    <p:sldId id="261" r:id="rId15"/>
    <p:sldId id="273" r:id="rId16"/>
    <p:sldId id="274" r:id="rId17"/>
    <p:sldId id="275" r:id="rId18"/>
    <p:sldId id="262" r:id="rId19"/>
    <p:sldId id="263" r:id="rId20"/>
    <p:sldId id="264" r:id="rId21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BECEC-024A-3D6F-AE50-BC5EB566E51C}" v="73" dt="2023-03-28T15:05:18.789"/>
    <p1510:client id="{53B9D8E5-0D38-4B22-988C-ED6155AB83BE}" v="612" dt="2023-03-27T10:05:49.457"/>
    <p1510:client id="{AF4BB34D-B306-4049-83C5-79D107BEC9E1}" v="824" dt="2023-01-30T08:37:36.781"/>
    <p1510:client id="{CE9C80E5-9379-B3A9-6ABD-EE3CBA6E5724}" v="11" dt="2023-01-30T08:44:02.763"/>
    <p1510:client id="{DC9BE777-948B-48A1-99C8-D107B1351E3C}" v="442" dt="2023-01-31T08:12:23.734"/>
    <p1510:client id="{E2477562-2E2A-B49A-F042-BFF60C4FD660}" v="92" dt="2023-03-28T14:54:19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Řeřicha" userId="S::22s0365@akademieremesel.onmicrosoft.com::4de116e7-a024-497a-a933-818fa9797b68" providerId="AD" clId="Web-{CE9C80E5-9379-B3A9-6ABD-EE3CBA6E5724}"/>
    <pc:docChg chg="modSld">
      <pc:chgData name="Marek Řeřicha" userId="S::22s0365@akademieremesel.onmicrosoft.com::4de116e7-a024-497a-a933-818fa9797b68" providerId="AD" clId="Web-{CE9C80E5-9379-B3A9-6ABD-EE3CBA6E5724}" dt="2023-01-30T08:44:14.467" v="10"/>
      <pc:docMkLst>
        <pc:docMk/>
      </pc:docMkLst>
      <pc:sldChg chg="addSp modSp">
        <pc:chgData name="Marek Řeřicha" userId="S::22s0365@akademieremesel.onmicrosoft.com::4de116e7-a024-497a-a933-818fa9797b68" providerId="AD" clId="Web-{CE9C80E5-9379-B3A9-6ABD-EE3CBA6E5724}" dt="2023-01-30T08:42:33.323" v="3" actId="1076"/>
        <pc:sldMkLst>
          <pc:docMk/>
          <pc:sldMk cId="3601082625" sldId="256"/>
        </pc:sldMkLst>
        <pc:picChg chg="add mod">
          <ac:chgData name="Marek Řeřicha" userId="S::22s0365@akademieremesel.onmicrosoft.com::4de116e7-a024-497a-a933-818fa9797b68" providerId="AD" clId="Web-{CE9C80E5-9379-B3A9-6ABD-EE3CBA6E5724}" dt="2023-01-30T08:41:40.541" v="1" actId="1076"/>
          <ac:picMkLst>
            <pc:docMk/>
            <pc:sldMk cId="3601082625" sldId="256"/>
            <ac:picMk id="4" creationId="{5D6521DE-9BE9-542A-033C-C7E30E645F34}"/>
          </ac:picMkLst>
        </pc:picChg>
        <pc:picChg chg="add mod">
          <ac:chgData name="Marek Řeřicha" userId="S::22s0365@akademieremesel.onmicrosoft.com::4de116e7-a024-497a-a933-818fa9797b68" providerId="AD" clId="Web-{CE9C80E5-9379-B3A9-6ABD-EE3CBA6E5724}" dt="2023-01-30T08:42:33.323" v="3" actId="1076"/>
          <ac:picMkLst>
            <pc:docMk/>
            <pc:sldMk cId="3601082625" sldId="256"/>
            <ac:picMk id="6" creationId="{5514A41E-005E-6D2B-8E26-C1A02399EC32}"/>
          </ac:picMkLst>
        </pc:picChg>
      </pc:sldChg>
      <pc:sldChg chg="addSp delSp modSp mod setClrOvrMap">
        <pc:chgData name="Marek Řeřicha" userId="S::22s0365@akademieremesel.onmicrosoft.com::4de116e7-a024-497a-a933-818fa9797b68" providerId="AD" clId="Web-{CE9C80E5-9379-B3A9-6ABD-EE3CBA6E5724}" dt="2023-01-30T08:44:14.467" v="10"/>
        <pc:sldMkLst>
          <pc:docMk/>
          <pc:sldMk cId="448504995" sldId="257"/>
        </pc:sldMkLst>
        <pc:spChg chg="mod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2" creationId="{9EE7E35D-E764-984F-CDFC-69034C3C2C2D}"/>
          </ac:spMkLst>
        </pc:spChg>
        <pc:spChg chg="mod ord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3" creationId="{1ED14A95-4DD9-E4E0-595F-8056BEF5381C}"/>
          </ac:spMkLst>
        </pc:spChg>
        <pc:spChg chg="del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9" creationId="{3362DFFC-4DCC-48EE-B781-94D04B95F1E8}"/>
          </ac:spMkLst>
        </pc:spChg>
        <pc:spChg chg="del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10" creationId="{18B8B265-E68C-4B64-9238-781F0102C57B}"/>
          </ac:spMkLst>
        </pc:spChg>
        <pc:spChg chg="add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15" creationId="{D9D9D0AB-1E2F-44A8-B9C6-FA4098301883}"/>
          </ac:spMkLst>
        </pc:spChg>
        <pc:spChg chg="add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17" creationId="{50E2AEF9-3220-4407-B76B-1B6E3952E8E3}"/>
          </ac:spMkLst>
        </pc:spChg>
        <pc:spChg chg="add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19" creationId="{2CAFBD32-D3B9-4AA1-8A52-E7788A9556B8}"/>
          </ac:spMkLst>
        </pc:spChg>
        <pc:spChg chg="add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21" creationId="{7B1FFF1B-D8E7-43C1-963D-013BA4049457}"/>
          </ac:spMkLst>
        </pc:spChg>
        <pc:spChg chg="add">
          <ac:chgData name="Marek Řeřicha" userId="S::22s0365@akademieremesel.onmicrosoft.com::4de116e7-a024-497a-a933-818fa9797b68" providerId="AD" clId="Web-{CE9C80E5-9379-B3A9-6ABD-EE3CBA6E5724}" dt="2023-01-30T08:44:14.467" v="10"/>
          <ac:spMkLst>
            <pc:docMk/>
            <pc:sldMk cId="448504995" sldId="257"/>
            <ac:spMk id="23" creationId="{D8968742-1D40-4F6B-9272-064FD1631BB9}"/>
          </ac:spMkLst>
        </pc:spChg>
        <pc:picChg chg="add mod">
          <ac:chgData name="Marek Řeřicha" userId="S::22s0365@akademieremesel.onmicrosoft.com::4de116e7-a024-497a-a933-818fa9797b68" providerId="AD" clId="Web-{CE9C80E5-9379-B3A9-6ABD-EE3CBA6E5724}" dt="2023-01-30T08:44:14.467" v="10"/>
          <ac:picMkLst>
            <pc:docMk/>
            <pc:sldMk cId="448504995" sldId="257"/>
            <ac:picMk id="4" creationId="{369441EE-9DC8-76DC-C5F9-C4963BA79B85}"/>
          </ac:picMkLst>
        </pc:picChg>
        <pc:picChg chg="add mod ord">
          <ac:chgData name="Marek Řeřicha" userId="S::22s0365@akademieremesel.onmicrosoft.com::4de116e7-a024-497a-a933-818fa9797b68" providerId="AD" clId="Web-{CE9C80E5-9379-B3A9-6ABD-EE3CBA6E5724}" dt="2023-01-30T08:44:14.467" v="10"/>
          <ac:picMkLst>
            <pc:docMk/>
            <pc:sldMk cId="448504995" sldId="257"/>
            <ac:picMk id="5" creationId="{9E0D5967-32FE-8F04-83D7-A4870583B14E}"/>
          </ac:picMkLst>
        </pc:picChg>
        <pc:picChg chg="add mod">
          <ac:chgData name="Marek Řeřicha" userId="S::22s0365@akademieremesel.onmicrosoft.com::4de116e7-a024-497a-a933-818fa9797b68" providerId="AD" clId="Web-{CE9C80E5-9379-B3A9-6ABD-EE3CBA6E5724}" dt="2023-01-30T08:44:14.467" v="10"/>
          <ac:picMkLst>
            <pc:docMk/>
            <pc:sldMk cId="448504995" sldId="257"/>
            <ac:picMk id="6" creationId="{A0654D31-C3BD-475B-2FC0-99EA7952F823}"/>
          </ac:picMkLst>
        </pc:picChg>
      </pc:sldChg>
    </pc:docChg>
  </pc:docChgLst>
  <pc:docChgLst>
    <pc:chgData name="Marek Řeřicha" userId="S::22s0365@akademieremesel.onmicrosoft.com::4de116e7-a024-497a-a933-818fa9797b68" providerId="AD" clId="Web-{53B9D8E5-0D38-4B22-988C-ED6155AB83BE}"/>
    <pc:docChg chg="addSld delSld modSld sldOrd">
      <pc:chgData name="Marek Řeřicha" userId="S::22s0365@akademieremesel.onmicrosoft.com::4de116e7-a024-497a-a933-818fa9797b68" providerId="AD" clId="Web-{53B9D8E5-0D38-4B22-988C-ED6155AB83BE}" dt="2023-03-27T10:05:49.457" v="615" actId="20577"/>
      <pc:docMkLst>
        <pc:docMk/>
      </pc:docMkLst>
      <pc:sldChg chg="add del replId">
        <pc:chgData name="Marek Řeřicha" userId="S::22s0365@akademieremesel.onmicrosoft.com::4de116e7-a024-497a-a933-818fa9797b68" providerId="AD" clId="Web-{53B9D8E5-0D38-4B22-988C-ED6155AB83BE}" dt="2023-03-27T08:29:30.162" v="1"/>
        <pc:sldMkLst>
          <pc:docMk/>
          <pc:sldMk cId="355957610" sldId="269"/>
        </pc:sldMkLst>
      </pc:sldChg>
      <pc:sldChg chg="modSp new">
        <pc:chgData name="Marek Řeřicha" userId="S::22s0365@akademieremesel.onmicrosoft.com::4de116e7-a024-497a-a933-818fa9797b68" providerId="AD" clId="Web-{53B9D8E5-0D38-4B22-988C-ED6155AB83BE}" dt="2023-03-27T08:32:55.967" v="67" actId="20577"/>
        <pc:sldMkLst>
          <pc:docMk/>
          <pc:sldMk cId="3206409455" sldId="269"/>
        </pc:sldMkLst>
        <pc:spChg chg="mod">
          <ac:chgData name="Marek Řeřicha" userId="S::22s0365@akademieremesel.onmicrosoft.com::4de116e7-a024-497a-a933-818fa9797b68" providerId="AD" clId="Web-{53B9D8E5-0D38-4B22-988C-ED6155AB83BE}" dt="2023-03-27T08:30:49.196" v="19" actId="20577"/>
          <ac:spMkLst>
            <pc:docMk/>
            <pc:sldMk cId="3206409455" sldId="269"/>
            <ac:spMk id="2" creationId="{05530457-C914-9413-C114-1C9D872EA8D5}"/>
          </ac:spMkLst>
        </pc:spChg>
        <pc:spChg chg="mod">
          <ac:chgData name="Marek Řeřicha" userId="S::22s0365@akademieremesel.onmicrosoft.com::4de116e7-a024-497a-a933-818fa9797b68" providerId="AD" clId="Web-{53B9D8E5-0D38-4B22-988C-ED6155AB83BE}" dt="2023-03-27T08:32:55.967" v="67" actId="20577"/>
          <ac:spMkLst>
            <pc:docMk/>
            <pc:sldMk cId="3206409455" sldId="269"/>
            <ac:spMk id="3" creationId="{0DDBDBF2-B395-9795-9DA1-31CC29268186}"/>
          </ac:spMkLst>
        </pc:spChg>
      </pc:sldChg>
      <pc:sldChg chg="addSp delSp modSp new mod setBg setClrOvrMap">
        <pc:chgData name="Marek Řeřicha" userId="S::22s0365@akademieremesel.onmicrosoft.com::4de116e7-a024-497a-a933-818fa9797b68" providerId="AD" clId="Web-{53B9D8E5-0D38-4B22-988C-ED6155AB83BE}" dt="2023-03-27T08:55:54.410" v="127" actId="20577"/>
        <pc:sldMkLst>
          <pc:docMk/>
          <pc:sldMk cId="1505383348" sldId="270"/>
        </pc:sldMkLst>
        <pc:spChg chg="mod">
          <ac:chgData name="Marek Řeřicha" userId="S::22s0365@akademieremesel.onmicrosoft.com::4de116e7-a024-497a-a933-818fa9797b68" providerId="AD" clId="Web-{53B9D8E5-0D38-4B22-988C-ED6155AB83BE}" dt="2023-03-27T08:55:54.410" v="127" actId="20577"/>
          <ac:spMkLst>
            <pc:docMk/>
            <pc:sldMk cId="1505383348" sldId="270"/>
            <ac:spMk id="2" creationId="{CED156D5-2A70-5C8A-EF57-8EB604FF7F58}"/>
          </ac:spMkLst>
        </pc:spChg>
        <pc:spChg chg="del">
          <ac:chgData name="Marek Řeřicha" userId="S::22s0365@akademieremesel.onmicrosoft.com::4de116e7-a024-497a-a933-818fa9797b68" providerId="AD" clId="Web-{53B9D8E5-0D38-4B22-988C-ED6155AB83BE}" dt="2023-03-27T08:33:56.281" v="68"/>
          <ac:spMkLst>
            <pc:docMk/>
            <pc:sldMk cId="1505383348" sldId="270"/>
            <ac:spMk id="3" creationId="{6B867F73-C4EE-1921-2D73-193A1665E993}"/>
          </ac:spMkLst>
        </pc:spChg>
        <pc:spChg chg="add">
          <ac:chgData name="Marek Řeřicha" userId="S::22s0365@akademieremesel.onmicrosoft.com::4de116e7-a024-497a-a933-818fa9797b68" providerId="AD" clId="Web-{53B9D8E5-0D38-4B22-988C-ED6155AB83BE}" dt="2023-03-27T08:34:02.797" v="69"/>
          <ac:spMkLst>
            <pc:docMk/>
            <pc:sldMk cId="1505383348" sldId="270"/>
            <ac:spMk id="13" creationId="{A77A6167-FCC5-49E8-B280-CECAF151ED9F}"/>
          </ac:spMkLst>
        </pc:spChg>
        <pc:spChg chg="add">
          <ac:chgData name="Marek Řeřicha" userId="S::22s0365@akademieremesel.onmicrosoft.com::4de116e7-a024-497a-a933-818fa9797b68" providerId="AD" clId="Web-{53B9D8E5-0D38-4B22-988C-ED6155AB83BE}" dt="2023-03-27T08:34:02.797" v="69"/>
          <ac:spMkLst>
            <pc:docMk/>
            <pc:sldMk cId="1505383348" sldId="270"/>
            <ac:spMk id="15" creationId="{F84046EA-4273-437E-9DE5-5AEE713C35E2}"/>
          </ac:spMkLst>
        </pc:spChg>
        <pc:grpChg chg="add">
          <ac:chgData name="Marek Řeřicha" userId="S::22s0365@akademieremesel.onmicrosoft.com::4de116e7-a024-497a-a933-818fa9797b68" providerId="AD" clId="Web-{53B9D8E5-0D38-4B22-988C-ED6155AB83BE}" dt="2023-03-27T08:34:02.797" v="69"/>
          <ac:grpSpMkLst>
            <pc:docMk/>
            <pc:sldMk cId="1505383348" sldId="270"/>
            <ac:grpSpMk id="9" creationId="{9D9D6BF1-DFF2-4526-9D13-BF339D8C4163}"/>
          </ac:grpSpMkLst>
        </pc:grpChg>
        <pc:picChg chg="add mod ord">
          <ac:chgData name="Marek Řeřicha" userId="S::22s0365@akademieremesel.onmicrosoft.com::4de116e7-a024-497a-a933-818fa9797b68" providerId="AD" clId="Web-{53B9D8E5-0D38-4B22-988C-ED6155AB83BE}" dt="2023-03-27T08:34:02.797" v="69"/>
          <ac:picMkLst>
            <pc:docMk/>
            <pc:sldMk cId="1505383348" sldId="270"/>
            <ac:picMk id="4" creationId="{850F10AD-A99B-D247-2BBC-3A439FF1D06F}"/>
          </ac:picMkLst>
        </pc:picChg>
      </pc:sldChg>
      <pc:sldChg chg="modSp new">
        <pc:chgData name="Marek Řeřicha" userId="S::22s0365@akademieremesel.onmicrosoft.com::4de116e7-a024-497a-a933-818fa9797b68" providerId="AD" clId="Web-{53B9D8E5-0D38-4B22-988C-ED6155AB83BE}" dt="2023-03-27T09:28:34.111" v="135" actId="20577"/>
        <pc:sldMkLst>
          <pc:docMk/>
          <pc:sldMk cId="4124152205" sldId="271"/>
        </pc:sldMkLst>
        <pc:spChg chg="mod">
          <ac:chgData name="Marek Řeřicha" userId="S::22s0365@akademieremesel.onmicrosoft.com::4de116e7-a024-497a-a933-818fa9797b68" providerId="AD" clId="Web-{53B9D8E5-0D38-4B22-988C-ED6155AB83BE}" dt="2023-03-27T09:28:34.111" v="135" actId="20577"/>
          <ac:spMkLst>
            <pc:docMk/>
            <pc:sldMk cId="4124152205" sldId="271"/>
            <ac:spMk id="2" creationId="{FD57E341-75FE-4660-1951-73885F977DCE}"/>
          </ac:spMkLst>
        </pc:spChg>
      </pc:sldChg>
      <pc:sldChg chg="addSp delSp modSp new mod ord setBg setClrOvrMap">
        <pc:chgData name="Marek Řeřicha" userId="S::22s0365@akademieremesel.onmicrosoft.com::4de116e7-a024-497a-a933-818fa9797b68" providerId="AD" clId="Web-{53B9D8E5-0D38-4B22-988C-ED6155AB83BE}" dt="2023-03-27T09:28:40.502" v="137"/>
        <pc:sldMkLst>
          <pc:docMk/>
          <pc:sldMk cId="794329959" sldId="272"/>
        </pc:sldMkLst>
        <pc:spChg chg="mod">
          <ac:chgData name="Marek Řeřicha" userId="S::22s0365@akademieremesel.onmicrosoft.com::4de116e7-a024-497a-a933-818fa9797b68" providerId="AD" clId="Web-{53B9D8E5-0D38-4B22-988C-ED6155AB83BE}" dt="2023-03-27T08:55:18.221" v="114"/>
          <ac:spMkLst>
            <pc:docMk/>
            <pc:sldMk cId="794329959" sldId="272"/>
            <ac:spMk id="2" creationId="{DCBC290C-B039-643A-7D48-D7495EA3E8C4}"/>
          </ac:spMkLst>
        </pc:spChg>
        <pc:spChg chg="mod">
          <ac:chgData name="Marek Řeřicha" userId="S::22s0365@akademieremesel.onmicrosoft.com::4de116e7-a024-497a-a933-818fa9797b68" providerId="AD" clId="Web-{53B9D8E5-0D38-4B22-988C-ED6155AB83BE}" dt="2023-03-27T08:55:18.221" v="114"/>
          <ac:spMkLst>
            <pc:docMk/>
            <pc:sldMk cId="794329959" sldId="272"/>
            <ac:spMk id="3" creationId="{DD8B52B7-F687-429A-9E87-469D1F6A5B29}"/>
          </ac:spMkLst>
        </pc:spChg>
        <pc:spChg chg="add del">
          <ac:chgData name="Marek Řeřicha" userId="S::22s0365@akademieremesel.onmicrosoft.com::4de116e7-a024-497a-a933-818fa9797b68" providerId="AD" clId="Web-{53B9D8E5-0D38-4B22-988C-ED6155AB83BE}" dt="2023-03-27T08:55:18.221" v="114"/>
          <ac:spMkLst>
            <pc:docMk/>
            <pc:sldMk cId="794329959" sldId="272"/>
            <ac:spMk id="9" creationId="{961D8973-EAA9-459A-AF59-BBB4233D6C78}"/>
          </ac:spMkLst>
        </pc:spChg>
        <pc:spChg chg="add del">
          <ac:chgData name="Marek Řeřicha" userId="S::22s0365@akademieremesel.onmicrosoft.com::4de116e7-a024-497a-a933-818fa9797b68" providerId="AD" clId="Web-{53B9D8E5-0D38-4B22-988C-ED6155AB83BE}" dt="2023-03-27T08:55:18.221" v="114"/>
          <ac:spMkLst>
            <pc:docMk/>
            <pc:sldMk cId="794329959" sldId="272"/>
            <ac:spMk id="11" creationId="{FBEA8A33-C0D0-416D-8359-724B8828C7C3}"/>
          </ac:spMkLst>
        </pc:spChg>
        <pc:spChg chg="add">
          <ac:chgData name="Marek Řeřicha" userId="S::22s0365@akademieremesel.onmicrosoft.com::4de116e7-a024-497a-a933-818fa9797b68" providerId="AD" clId="Web-{53B9D8E5-0D38-4B22-988C-ED6155AB83BE}" dt="2023-03-27T08:55:18.221" v="114"/>
          <ac:spMkLst>
            <pc:docMk/>
            <pc:sldMk cId="794329959" sldId="272"/>
            <ac:spMk id="16" creationId="{3CBA2BA5-DF4D-437C-9273-F945CF857D8B}"/>
          </ac:spMkLst>
        </pc:spChg>
        <pc:spChg chg="add">
          <ac:chgData name="Marek Řeřicha" userId="S::22s0365@akademieremesel.onmicrosoft.com::4de116e7-a024-497a-a933-818fa9797b68" providerId="AD" clId="Web-{53B9D8E5-0D38-4B22-988C-ED6155AB83BE}" dt="2023-03-27T08:55:18.221" v="114"/>
          <ac:spMkLst>
            <pc:docMk/>
            <pc:sldMk cId="794329959" sldId="272"/>
            <ac:spMk id="18" creationId="{7754EA86-2D7A-4D51-B5F6-DA6349D5F4DC}"/>
          </ac:spMkLst>
        </pc:spChg>
        <pc:picChg chg="add mod ord">
          <ac:chgData name="Marek Řeřicha" userId="S::22s0365@akademieremesel.onmicrosoft.com::4de116e7-a024-497a-a933-818fa9797b68" providerId="AD" clId="Web-{53B9D8E5-0D38-4B22-988C-ED6155AB83BE}" dt="2023-03-27T08:55:18.221" v="114"/>
          <ac:picMkLst>
            <pc:docMk/>
            <pc:sldMk cId="794329959" sldId="272"/>
            <ac:picMk id="5" creationId="{9E8FF4F6-64B6-2DA8-8650-CF20CB7859A5}"/>
          </ac:picMkLst>
        </pc:picChg>
      </pc:sldChg>
      <pc:sldChg chg="modSp new ord">
        <pc:chgData name="Marek Řeřicha" userId="S::22s0365@akademieremesel.onmicrosoft.com::4de116e7-a024-497a-a933-818fa9797b68" providerId="AD" clId="Web-{53B9D8E5-0D38-4B22-988C-ED6155AB83BE}" dt="2023-03-27T09:52:05.111" v="547" actId="20577"/>
        <pc:sldMkLst>
          <pc:docMk/>
          <pc:sldMk cId="3878516501" sldId="273"/>
        </pc:sldMkLst>
        <pc:spChg chg="mod">
          <ac:chgData name="Marek Řeřicha" userId="S::22s0365@akademieremesel.onmicrosoft.com::4de116e7-a024-497a-a933-818fa9797b68" providerId="AD" clId="Web-{53B9D8E5-0D38-4B22-988C-ED6155AB83BE}" dt="2023-03-27T09:34:31.416" v="153" actId="20577"/>
          <ac:spMkLst>
            <pc:docMk/>
            <pc:sldMk cId="3878516501" sldId="273"/>
            <ac:spMk id="2" creationId="{6AE7012B-1912-7862-1730-E70BA537B040}"/>
          </ac:spMkLst>
        </pc:spChg>
        <pc:spChg chg="mod">
          <ac:chgData name="Marek Řeřicha" userId="S::22s0365@akademieremesel.onmicrosoft.com::4de116e7-a024-497a-a933-818fa9797b68" providerId="AD" clId="Web-{53B9D8E5-0D38-4B22-988C-ED6155AB83BE}" dt="2023-03-27T09:52:05.111" v="547" actId="20577"/>
          <ac:spMkLst>
            <pc:docMk/>
            <pc:sldMk cId="3878516501" sldId="273"/>
            <ac:spMk id="3" creationId="{360BA9AB-009E-9317-F3BB-C1A998C7879F}"/>
          </ac:spMkLst>
        </pc:spChg>
      </pc:sldChg>
      <pc:sldChg chg="modSp new">
        <pc:chgData name="Marek Řeřicha" userId="S::22s0365@akademieremesel.onmicrosoft.com::4de116e7-a024-497a-a933-818fa9797b68" providerId="AD" clId="Web-{53B9D8E5-0D38-4B22-988C-ED6155AB83BE}" dt="2023-03-27T10:04:01.955" v="597" actId="20577"/>
        <pc:sldMkLst>
          <pc:docMk/>
          <pc:sldMk cId="816961564" sldId="274"/>
        </pc:sldMkLst>
        <pc:spChg chg="mod">
          <ac:chgData name="Marek Řeřicha" userId="S::22s0365@akademieremesel.onmicrosoft.com::4de116e7-a024-497a-a933-818fa9797b68" providerId="AD" clId="Web-{53B9D8E5-0D38-4B22-988C-ED6155AB83BE}" dt="2023-03-27T09:54:39.724" v="557" actId="20577"/>
          <ac:spMkLst>
            <pc:docMk/>
            <pc:sldMk cId="816961564" sldId="274"/>
            <ac:spMk id="2" creationId="{08920730-BA72-7706-F9EC-33743F33BE7F}"/>
          </ac:spMkLst>
        </pc:spChg>
        <pc:spChg chg="mod">
          <ac:chgData name="Marek Řeřicha" userId="S::22s0365@akademieremesel.onmicrosoft.com::4de116e7-a024-497a-a933-818fa9797b68" providerId="AD" clId="Web-{53B9D8E5-0D38-4B22-988C-ED6155AB83BE}" dt="2023-03-27T10:04:01.955" v="597" actId="20577"/>
          <ac:spMkLst>
            <pc:docMk/>
            <pc:sldMk cId="816961564" sldId="274"/>
            <ac:spMk id="3" creationId="{A6EA343D-EE08-F808-DF0D-656ACB641CE3}"/>
          </ac:spMkLst>
        </pc:spChg>
      </pc:sldChg>
      <pc:sldChg chg="modSp new">
        <pc:chgData name="Marek Řeřicha" userId="S::22s0365@akademieremesel.onmicrosoft.com::4de116e7-a024-497a-a933-818fa9797b68" providerId="AD" clId="Web-{53B9D8E5-0D38-4B22-988C-ED6155AB83BE}" dt="2023-03-27T10:05:49.457" v="615" actId="20577"/>
        <pc:sldMkLst>
          <pc:docMk/>
          <pc:sldMk cId="2972005345" sldId="275"/>
        </pc:sldMkLst>
        <pc:spChg chg="mod">
          <ac:chgData name="Marek Řeřicha" userId="S::22s0365@akademieremesel.onmicrosoft.com::4de116e7-a024-497a-a933-818fa9797b68" providerId="AD" clId="Web-{53B9D8E5-0D38-4B22-988C-ED6155AB83BE}" dt="2023-03-27T10:01:10.873" v="560" actId="20577"/>
          <ac:spMkLst>
            <pc:docMk/>
            <pc:sldMk cId="2972005345" sldId="275"/>
            <ac:spMk id="2" creationId="{454DB78D-57CB-1F6D-AD8A-64828E5E68D6}"/>
          </ac:spMkLst>
        </pc:spChg>
        <pc:spChg chg="mod">
          <ac:chgData name="Marek Řeřicha" userId="S::22s0365@akademieremesel.onmicrosoft.com::4de116e7-a024-497a-a933-818fa9797b68" providerId="AD" clId="Web-{53B9D8E5-0D38-4B22-988C-ED6155AB83BE}" dt="2023-03-27T10:05:49.457" v="615" actId="20577"/>
          <ac:spMkLst>
            <pc:docMk/>
            <pc:sldMk cId="2972005345" sldId="275"/>
            <ac:spMk id="3" creationId="{3B49837B-F3BD-AE9C-F125-072823C29704}"/>
          </ac:spMkLst>
        </pc:spChg>
      </pc:sldChg>
    </pc:docChg>
  </pc:docChgLst>
  <pc:docChgLst>
    <pc:chgData name="Marek Řeřicha" userId="S::22s0365@akademieremesel.onmicrosoft.com::4de116e7-a024-497a-a933-818fa9797b68" providerId="AD" clId="Web-{AF4BB34D-B306-4049-83C5-79D107BEC9E1}"/>
    <pc:docChg chg="addSld modSld">
      <pc:chgData name="Marek Řeřicha" userId="S::22s0365@akademieremesel.onmicrosoft.com::4de116e7-a024-497a-a933-818fa9797b68" providerId="AD" clId="Web-{AF4BB34D-B306-4049-83C5-79D107BEC9E1}" dt="2023-01-30T08:39:08.799" v="865" actId="20577"/>
      <pc:docMkLst>
        <pc:docMk/>
      </pc:docMkLst>
      <pc:sldChg chg="addSp modSp mod setBg addAnim">
        <pc:chgData name="Marek Řeřicha" userId="S::22s0365@akademieremesel.onmicrosoft.com::4de116e7-a024-497a-a933-818fa9797b68" providerId="AD" clId="Web-{AF4BB34D-B306-4049-83C5-79D107BEC9E1}" dt="2023-01-30T08:29:34.208" v="789"/>
        <pc:sldMkLst>
          <pc:docMk/>
          <pc:sldMk cId="3601082625" sldId="256"/>
        </pc:sldMkLst>
        <pc:spChg chg="mod">
          <ac:chgData name="Marek Řeřicha" userId="S::22s0365@akademieremesel.onmicrosoft.com::4de116e7-a024-497a-a933-818fa9797b68" providerId="AD" clId="Web-{AF4BB34D-B306-4049-83C5-79D107BEC9E1}" dt="2023-01-30T08:29:34.208" v="787"/>
          <ac:spMkLst>
            <pc:docMk/>
            <pc:sldMk cId="3601082625" sldId="256"/>
            <ac:spMk id="2" creationId="{00000000-0000-0000-0000-000000000000}"/>
          </ac:spMkLst>
        </pc:spChg>
        <pc:spChg chg="mod">
          <ac:chgData name="Marek Řeřicha" userId="S::22s0365@akademieremesel.onmicrosoft.com::4de116e7-a024-497a-a933-818fa9797b68" providerId="AD" clId="Web-{AF4BB34D-B306-4049-83C5-79D107BEC9E1}" dt="2023-01-30T08:29:34.208" v="787"/>
          <ac:spMkLst>
            <pc:docMk/>
            <pc:sldMk cId="3601082625" sldId="256"/>
            <ac:spMk id="3" creationId="{00000000-0000-0000-0000-000000000000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9:34.208" v="787"/>
          <ac:spMkLst>
            <pc:docMk/>
            <pc:sldMk cId="3601082625" sldId="256"/>
            <ac:spMk id="9" creationId="{310B1DD0-264A-47E3-A16A-C87AFA51E68A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9:34.208" v="787"/>
          <ac:spMkLst>
            <pc:docMk/>
            <pc:sldMk cId="3601082625" sldId="256"/>
            <ac:spMk id="11" creationId="{69C1BB7B-F21E-41A2-B30C-D8507B960282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9:34.208" v="787"/>
          <ac:spMkLst>
            <pc:docMk/>
            <pc:sldMk cId="3601082625" sldId="256"/>
            <ac:spMk id="13" creationId="{DF6D7DDE-F8A1-4105-9729-F9EB5F81A360}"/>
          </ac:spMkLst>
        </pc:spChg>
        <pc:picChg chg="add">
          <ac:chgData name="Marek Řeřicha" userId="S::22s0365@akademieremesel.onmicrosoft.com::4de116e7-a024-497a-a933-818fa9797b68" providerId="AD" clId="Web-{AF4BB34D-B306-4049-83C5-79D107BEC9E1}" dt="2023-01-30T08:29:34.208" v="787"/>
          <ac:picMkLst>
            <pc:docMk/>
            <pc:sldMk cId="3601082625" sldId="256"/>
            <ac:picMk id="5" creationId="{BAA3EF4B-D937-4A74-D039-D8BBACDB0C2C}"/>
          </ac:picMkLst>
        </pc:picChg>
      </pc:sldChg>
      <pc:sldChg chg="addSp delSp modSp new mod setBg">
        <pc:chgData name="Marek Řeřicha" userId="S::22s0365@akademieremesel.onmicrosoft.com::4de116e7-a024-497a-a933-818fa9797b68" providerId="AD" clId="Web-{AF4BB34D-B306-4049-83C5-79D107BEC9E1}" dt="2023-01-30T08:31:37.257" v="797" actId="20577"/>
        <pc:sldMkLst>
          <pc:docMk/>
          <pc:sldMk cId="448504995" sldId="257"/>
        </pc:sldMkLst>
        <pc:spChg chg="mod">
          <ac:chgData name="Marek Řeřicha" userId="S::22s0365@akademieremesel.onmicrosoft.com::4de116e7-a024-497a-a933-818fa9797b68" providerId="AD" clId="Web-{AF4BB34D-B306-4049-83C5-79D107BEC9E1}" dt="2023-01-30T08:31:22.882" v="792" actId="20577"/>
          <ac:spMkLst>
            <pc:docMk/>
            <pc:sldMk cId="448504995" sldId="257"/>
            <ac:spMk id="2" creationId="{9EE7E35D-E764-984F-CDFC-69034C3C2C2D}"/>
          </ac:spMkLst>
        </pc:spChg>
        <pc:spChg chg="mod">
          <ac:chgData name="Marek Řeřicha" userId="S::22s0365@akademieremesel.onmicrosoft.com::4de116e7-a024-497a-a933-818fa9797b68" providerId="AD" clId="Web-{AF4BB34D-B306-4049-83C5-79D107BEC9E1}" dt="2023-01-30T08:31:37.257" v="797" actId="20577"/>
          <ac:spMkLst>
            <pc:docMk/>
            <pc:sldMk cId="448504995" sldId="257"/>
            <ac:spMk id="3" creationId="{1ED14A95-4DD9-E4E0-595F-8056BEF5381C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6:08.234" v="776"/>
          <ac:spMkLst>
            <pc:docMk/>
            <pc:sldMk cId="448504995" sldId="257"/>
            <ac:spMk id="9" creationId="{3362DFFC-4DCC-48EE-B781-94D04B95F1E8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6:08.234" v="776"/>
          <ac:spMkLst>
            <pc:docMk/>
            <pc:sldMk cId="448504995" sldId="257"/>
            <ac:spMk id="10" creationId="{18B8B265-E68C-4B64-9238-781F0102C57B}"/>
          </ac:spMkLst>
        </pc:spChg>
        <pc:picChg chg="add del mod">
          <ac:chgData name="Marek Řeřicha" userId="S::22s0365@akademieremesel.onmicrosoft.com::4de116e7-a024-497a-a933-818fa9797b68" providerId="AD" clId="Web-{AF4BB34D-B306-4049-83C5-79D107BEC9E1}" dt="2023-01-30T08:19:07.444" v="767"/>
          <ac:picMkLst>
            <pc:docMk/>
            <pc:sldMk cId="448504995" sldId="257"/>
            <ac:picMk id="4" creationId="{1AD9ED87-46C3-7B7B-D13E-D51A3B918F49}"/>
          </ac:picMkLst>
        </pc:picChg>
        <pc:picChg chg="add del mod">
          <ac:chgData name="Marek Řeřicha" userId="S::22s0365@akademieremesel.onmicrosoft.com::4de116e7-a024-497a-a933-818fa9797b68" providerId="AD" clId="Web-{AF4BB34D-B306-4049-83C5-79D107BEC9E1}" dt="2023-01-30T08:19:07.287" v="766"/>
          <ac:picMkLst>
            <pc:docMk/>
            <pc:sldMk cId="448504995" sldId="257"/>
            <ac:picMk id="5" creationId="{DD6FCCD2-7DDD-4444-7934-C904E7468E09}"/>
          </ac:picMkLst>
        </pc:picChg>
        <pc:picChg chg="add del mod">
          <ac:chgData name="Marek Řeřicha" userId="S::22s0365@akademieremesel.onmicrosoft.com::4de116e7-a024-497a-a933-818fa9797b68" providerId="AD" clId="Web-{AF4BB34D-B306-4049-83C5-79D107BEC9E1}" dt="2023-01-30T08:19:03.209" v="765"/>
          <ac:picMkLst>
            <pc:docMk/>
            <pc:sldMk cId="448504995" sldId="257"/>
            <ac:picMk id="6" creationId="{A22CBFA8-757B-CBFD-4C97-29DC98486EC1}"/>
          </ac:picMkLst>
        </pc:picChg>
        <pc:picChg chg="add del mod">
          <ac:chgData name="Marek Řeřicha" userId="S::22s0365@akademieremesel.onmicrosoft.com::4de116e7-a024-497a-a933-818fa9797b68" providerId="AD" clId="Web-{AF4BB34D-B306-4049-83C5-79D107BEC9E1}" dt="2023-01-30T08:19:02.193" v="764"/>
          <ac:picMkLst>
            <pc:docMk/>
            <pc:sldMk cId="448504995" sldId="257"/>
            <ac:picMk id="7" creationId="{06A5FDA7-9ED6-A1B8-E544-AEE37481B98C}"/>
          </ac:picMkLst>
        </pc:picChg>
        <pc:picChg chg="add del mod">
          <ac:chgData name="Marek Řeřicha" userId="S::22s0365@akademieremesel.onmicrosoft.com::4de116e7-a024-497a-a933-818fa9797b68" providerId="AD" clId="Web-{AF4BB34D-B306-4049-83C5-79D107BEC9E1}" dt="2023-01-30T08:19:01.193" v="763"/>
          <ac:picMkLst>
            <pc:docMk/>
            <pc:sldMk cId="448504995" sldId="257"/>
            <ac:picMk id="8" creationId="{91D7CBDC-26A5-FEA7-12B7-EAD19FA9A4F1}"/>
          </ac:picMkLst>
        </pc:picChg>
      </pc:sldChg>
      <pc:sldChg chg="addSp delSp modSp new mod setBg">
        <pc:chgData name="Marek Řeřicha" userId="S::22s0365@akademieremesel.onmicrosoft.com::4de116e7-a024-497a-a933-818fa9797b68" providerId="AD" clId="Web-{AF4BB34D-B306-4049-83C5-79D107BEC9E1}" dt="2023-01-30T08:25:55.765" v="775"/>
        <pc:sldMkLst>
          <pc:docMk/>
          <pc:sldMk cId="1305993485" sldId="258"/>
        </pc:sldMkLst>
        <pc:spChg chg="mod">
          <ac:chgData name="Marek Řeřicha" userId="S::22s0365@akademieremesel.onmicrosoft.com::4de116e7-a024-497a-a933-818fa9797b68" providerId="AD" clId="Web-{AF4BB34D-B306-4049-83C5-79D107BEC9E1}" dt="2023-01-30T08:25:55.765" v="775"/>
          <ac:spMkLst>
            <pc:docMk/>
            <pc:sldMk cId="1305993485" sldId="258"/>
            <ac:spMk id="2" creationId="{3A955F53-EEE6-8648-05D8-EFFE52F7D728}"/>
          </ac:spMkLst>
        </pc:spChg>
        <pc:spChg chg="add del mod">
          <ac:chgData name="Marek Řeřicha" userId="S::22s0365@akademieremesel.onmicrosoft.com::4de116e7-a024-497a-a933-818fa9797b68" providerId="AD" clId="Web-{AF4BB34D-B306-4049-83C5-79D107BEC9E1}" dt="2023-01-30T08:25:55.765" v="775"/>
          <ac:spMkLst>
            <pc:docMk/>
            <pc:sldMk cId="1305993485" sldId="258"/>
            <ac:spMk id="3" creationId="{6808B7C7-1CA1-6ED1-6C3D-FF9DEDBFD589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5:55.765" v="775"/>
          <ac:spMkLst>
            <pc:docMk/>
            <pc:sldMk cId="1305993485" sldId="258"/>
            <ac:spMk id="9" creationId="{1E1665A6-74DB-4F44-A6EF-F01205E8718B}"/>
          </ac:spMkLst>
        </pc:spChg>
        <pc:graphicFrameChg chg="add del">
          <ac:chgData name="Marek Řeřicha" userId="S::22s0365@akademieremesel.onmicrosoft.com::4de116e7-a024-497a-a933-818fa9797b68" providerId="AD" clId="Web-{AF4BB34D-B306-4049-83C5-79D107BEC9E1}" dt="2023-01-30T08:25:55.718" v="774"/>
          <ac:graphicFrameMkLst>
            <pc:docMk/>
            <pc:sldMk cId="1305993485" sldId="258"/>
            <ac:graphicFrameMk id="5" creationId="{797C21CC-8AB0-02C9-5EE9-6A224489837B}"/>
          </ac:graphicFrameMkLst>
        </pc:graphicFrameChg>
        <pc:graphicFrameChg chg="add">
          <ac:chgData name="Marek Řeřicha" userId="S::22s0365@akademieremesel.onmicrosoft.com::4de116e7-a024-497a-a933-818fa9797b68" providerId="AD" clId="Web-{AF4BB34D-B306-4049-83C5-79D107BEC9E1}" dt="2023-01-30T08:25:55.765" v="775"/>
          <ac:graphicFrameMkLst>
            <pc:docMk/>
            <pc:sldMk cId="1305993485" sldId="258"/>
            <ac:graphicFrameMk id="7" creationId="{BEA036C4-03FD-DBDE-D971-3B3604E67C27}"/>
          </ac:graphicFrameMkLst>
        </pc:graphicFrameChg>
      </pc:sldChg>
      <pc:sldChg chg="addSp modSp new mod setBg">
        <pc:chgData name="Marek Řeřicha" userId="S::22s0365@akademieremesel.onmicrosoft.com::4de116e7-a024-497a-a933-818fa9797b68" providerId="AD" clId="Web-{AF4BB34D-B306-4049-83C5-79D107BEC9E1}" dt="2023-01-30T08:34:34.793" v="812" actId="20577"/>
        <pc:sldMkLst>
          <pc:docMk/>
          <pc:sldMk cId="122408972" sldId="259"/>
        </pc:sldMkLst>
        <pc:spChg chg="mod">
          <ac:chgData name="Marek Řeřicha" userId="S::22s0365@akademieremesel.onmicrosoft.com::4de116e7-a024-497a-a933-818fa9797b68" providerId="AD" clId="Web-{AF4BB34D-B306-4049-83C5-79D107BEC9E1}" dt="2023-01-30T08:25:29.265" v="770"/>
          <ac:spMkLst>
            <pc:docMk/>
            <pc:sldMk cId="122408972" sldId="259"/>
            <ac:spMk id="2" creationId="{A7A93420-72FA-8A5F-1BDB-F4A27DA1C42F}"/>
          </ac:spMkLst>
        </pc:spChg>
        <pc:spChg chg="mod">
          <ac:chgData name="Marek Řeřicha" userId="S::22s0365@akademieremesel.onmicrosoft.com::4de116e7-a024-497a-a933-818fa9797b68" providerId="AD" clId="Web-{AF4BB34D-B306-4049-83C5-79D107BEC9E1}" dt="2023-01-30T08:34:34.793" v="812" actId="20577"/>
          <ac:spMkLst>
            <pc:docMk/>
            <pc:sldMk cId="122408972" sldId="259"/>
            <ac:spMk id="3" creationId="{D321BB38-C285-D6E0-FED5-FDFEE7070086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5:29.265" v="770"/>
          <ac:spMkLst>
            <pc:docMk/>
            <pc:sldMk cId="122408972" sldId="259"/>
            <ac:spMk id="8" creationId="{7C159B63-C56D-4E4E-8B07-40A1346DC926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5:29.265" v="770"/>
          <ac:spMkLst>
            <pc:docMk/>
            <pc:sldMk cId="122408972" sldId="259"/>
            <ac:spMk id="10" creationId="{27DEF201-077E-444A-A3F0-66E14253572F}"/>
          </ac:spMkLst>
        </pc:spChg>
      </pc:sldChg>
      <pc:sldChg chg="modSp new">
        <pc:chgData name="Marek Řeřicha" userId="S::22s0365@akademieremesel.onmicrosoft.com::4de116e7-a024-497a-a933-818fa9797b68" providerId="AD" clId="Web-{AF4BB34D-B306-4049-83C5-79D107BEC9E1}" dt="2023-01-30T08:27:52.299" v="782" actId="20577"/>
        <pc:sldMkLst>
          <pc:docMk/>
          <pc:sldMk cId="3169638388" sldId="260"/>
        </pc:sldMkLst>
        <pc:spChg chg="mod">
          <ac:chgData name="Marek Řeřicha" userId="S::22s0365@akademieremesel.onmicrosoft.com::4de116e7-a024-497a-a933-818fa9797b68" providerId="AD" clId="Web-{AF4BB34D-B306-4049-83C5-79D107BEC9E1}" dt="2023-01-30T08:04:07.876" v="298" actId="20577"/>
          <ac:spMkLst>
            <pc:docMk/>
            <pc:sldMk cId="3169638388" sldId="260"/>
            <ac:spMk id="2" creationId="{26D5C0E8-CFF1-1CEF-B4BB-19B2598D42E8}"/>
          </ac:spMkLst>
        </pc:spChg>
        <pc:spChg chg="mod">
          <ac:chgData name="Marek Řeřicha" userId="S::22s0365@akademieremesel.onmicrosoft.com::4de116e7-a024-497a-a933-818fa9797b68" providerId="AD" clId="Web-{AF4BB34D-B306-4049-83C5-79D107BEC9E1}" dt="2023-01-30T08:27:52.299" v="782" actId="20577"/>
          <ac:spMkLst>
            <pc:docMk/>
            <pc:sldMk cId="3169638388" sldId="260"/>
            <ac:spMk id="3" creationId="{3275C980-F423-7C49-3464-ACC0A7010963}"/>
          </ac:spMkLst>
        </pc:spChg>
      </pc:sldChg>
      <pc:sldChg chg="addSp modSp new mod setBg">
        <pc:chgData name="Marek Řeřicha" userId="S::22s0365@akademieremesel.onmicrosoft.com::4de116e7-a024-497a-a933-818fa9797b68" providerId="AD" clId="Web-{AF4BB34D-B306-4049-83C5-79D107BEC9E1}" dt="2023-01-30T08:25:21.671" v="769"/>
        <pc:sldMkLst>
          <pc:docMk/>
          <pc:sldMk cId="2933620843" sldId="261"/>
        </pc:sldMkLst>
        <pc:spChg chg="mod">
          <ac:chgData name="Marek Řeřicha" userId="S::22s0365@akademieremesel.onmicrosoft.com::4de116e7-a024-497a-a933-818fa9797b68" providerId="AD" clId="Web-{AF4BB34D-B306-4049-83C5-79D107BEC9E1}" dt="2023-01-30T08:25:21.671" v="769"/>
          <ac:spMkLst>
            <pc:docMk/>
            <pc:sldMk cId="2933620843" sldId="261"/>
            <ac:spMk id="2" creationId="{0B7BB3FD-FD48-0F1F-885A-13D2082B4380}"/>
          </ac:spMkLst>
        </pc:spChg>
        <pc:spChg chg="mod">
          <ac:chgData name="Marek Řeřicha" userId="S::22s0365@akademieremesel.onmicrosoft.com::4de116e7-a024-497a-a933-818fa9797b68" providerId="AD" clId="Web-{AF4BB34D-B306-4049-83C5-79D107BEC9E1}" dt="2023-01-30T08:25:21.671" v="769"/>
          <ac:spMkLst>
            <pc:docMk/>
            <pc:sldMk cId="2933620843" sldId="261"/>
            <ac:spMk id="3" creationId="{203D53C2-0FD2-3230-0B2D-88BE5A195ADF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5:21.671" v="769"/>
          <ac:spMkLst>
            <pc:docMk/>
            <pc:sldMk cId="2933620843" sldId="261"/>
            <ac:spMk id="9" creationId="{AB37E899-1A26-449D-9A99-B8D7B95645C4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25:21.671" v="769"/>
          <ac:spMkLst>
            <pc:docMk/>
            <pc:sldMk cId="2933620843" sldId="261"/>
            <ac:spMk id="11" creationId="{A9023BA4-63D6-4B04-BC2C-6D126A230554}"/>
          </ac:spMkLst>
        </pc:spChg>
        <pc:picChg chg="add">
          <ac:chgData name="Marek Řeřicha" userId="S::22s0365@akademieremesel.onmicrosoft.com::4de116e7-a024-497a-a933-818fa9797b68" providerId="AD" clId="Web-{AF4BB34D-B306-4049-83C5-79D107BEC9E1}" dt="2023-01-30T08:25:21.671" v="769"/>
          <ac:picMkLst>
            <pc:docMk/>
            <pc:sldMk cId="2933620843" sldId="261"/>
            <ac:picMk id="5" creationId="{DA784191-B85D-E82A-8F72-EC6A17148129}"/>
          </ac:picMkLst>
        </pc:picChg>
      </pc:sldChg>
      <pc:sldChg chg="addSp delSp modSp new mod setBg">
        <pc:chgData name="Marek Řeřicha" userId="S::22s0365@akademieremesel.onmicrosoft.com::4de116e7-a024-497a-a933-818fa9797b68" providerId="AD" clId="Web-{AF4BB34D-B306-4049-83C5-79D107BEC9E1}" dt="2023-01-30T08:39:08.799" v="865" actId="20577"/>
        <pc:sldMkLst>
          <pc:docMk/>
          <pc:sldMk cId="4292312947" sldId="262"/>
        </pc:sldMkLst>
        <pc:spChg chg="mod">
          <ac:chgData name="Marek Řeřicha" userId="S::22s0365@akademieremesel.onmicrosoft.com::4de116e7-a024-497a-a933-818fa9797b68" providerId="AD" clId="Web-{AF4BB34D-B306-4049-83C5-79D107BEC9E1}" dt="2023-01-30T08:24:33.107" v="768"/>
          <ac:spMkLst>
            <pc:docMk/>
            <pc:sldMk cId="4292312947" sldId="262"/>
            <ac:spMk id="2" creationId="{ED1F12FA-C60C-8504-F6B2-A7C83AFEC2D0}"/>
          </ac:spMkLst>
        </pc:spChg>
        <pc:spChg chg="del mod">
          <ac:chgData name="Marek Řeřicha" userId="S::22s0365@akademieremesel.onmicrosoft.com::4de116e7-a024-497a-a933-818fa9797b68" providerId="AD" clId="Web-{AF4BB34D-B306-4049-83C5-79D107BEC9E1}" dt="2023-01-30T08:24:33.107" v="768"/>
          <ac:spMkLst>
            <pc:docMk/>
            <pc:sldMk cId="4292312947" sldId="262"/>
            <ac:spMk id="3" creationId="{23DF043A-A46C-95D1-DA83-841DB1BFD66D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3.875" v="839"/>
          <ac:spMkLst>
            <pc:docMk/>
            <pc:sldMk cId="4292312947" sldId="262"/>
            <ac:spMk id="10" creationId="{AA6EC888-B85F-410F-B430-06583E94BEEC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3.875" v="839"/>
          <ac:spMkLst>
            <pc:docMk/>
            <pc:sldMk cId="4292312947" sldId="262"/>
            <ac:spMk id="12" creationId="{9485DA84-CB73-4E5E-9864-2460CE28055D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3.875" v="839"/>
          <ac:spMkLst>
            <pc:docMk/>
            <pc:sldMk cId="4292312947" sldId="262"/>
            <ac:spMk id="14" creationId="{7D49185E-361A-421B-8F2D-11C7FFC686F0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3.875" v="839"/>
          <ac:spMkLst>
            <pc:docMk/>
            <pc:sldMk cId="4292312947" sldId="262"/>
            <ac:spMk id="16" creationId="{14B85BAA-C37F-44B4-B427-B4F10EBB4183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3.875" v="839"/>
          <ac:spMkLst>
            <pc:docMk/>
            <pc:sldMk cId="4292312947" sldId="262"/>
            <ac:spMk id="18" creationId="{EDC4EE06-D7B4-4FAC-A561-38A1C380232A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3.875" v="839"/>
          <ac:spMkLst>
            <pc:docMk/>
            <pc:sldMk cId="4292312947" sldId="262"/>
            <ac:spMk id="20" creationId="{9018D83B-903C-4782-B1BB-A45164A71F60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3.875" v="839"/>
          <ac:spMkLst>
            <pc:docMk/>
            <pc:sldMk cId="4292312947" sldId="262"/>
            <ac:spMk id="22" creationId="{8785589A-A5AC-409A-B2A2-24D871B4CEF0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6.734" v="841"/>
          <ac:spMkLst>
            <pc:docMk/>
            <pc:sldMk cId="4292312947" sldId="262"/>
            <ac:spMk id="24" creationId="{BC46CD03-D076-40A3-9AA4-2B7BB288B160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6.734" v="841"/>
          <ac:spMkLst>
            <pc:docMk/>
            <pc:sldMk cId="4292312947" sldId="262"/>
            <ac:spMk id="25" creationId="{88D28697-83F7-4C09-A9B2-6CAA58855626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8.719" v="843"/>
          <ac:spMkLst>
            <pc:docMk/>
            <pc:sldMk cId="4292312947" sldId="262"/>
            <ac:spMk id="27" creationId="{AA6EC888-B85F-410F-B430-06583E94BEEC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8.719" v="843"/>
          <ac:spMkLst>
            <pc:docMk/>
            <pc:sldMk cId="4292312947" sldId="262"/>
            <ac:spMk id="28" creationId="{69805AF4-7989-43AB-9A60-14E3F851FB30}"/>
          </ac:spMkLst>
        </pc:spChg>
        <pc:spChg chg="add del">
          <ac:chgData name="Marek Řeřicha" userId="S::22s0365@akademieremesel.onmicrosoft.com::4de116e7-a024-497a-a933-818fa9797b68" providerId="AD" clId="Web-{AF4BB34D-B306-4049-83C5-79D107BEC9E1}" dt="2023-01-30T08:37:38.719" v="843"/>
          <ac:spMkLst>
            <pc:docMk/>
            <pc:sldMk cId="4292312947" sldId="262"/>
            <ac:spMk id="29" creationId="{E0036B63-B0EC-4AF3-95D3-2E2DCA25FBC6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37:38.781" v="844"/>
          <ac:spMkLst>
            <pc:docMk/>
            <pc:sldMk cId="4292312947" sldId="262"/>
            <ac:spMk id="31" creationId="{BC46CD03-D076-40A3-9AA4-2B7BB288B160}"/>
          </ac:spMkLst>
        </pc:spChg>
        <pc:spChg chg="add">
          <ac:chgData name="Marek Řeřicha" userId="S::22s0365@akademieremesel.onmicrosoft.com::4de116e7-a024-497a-a933-818fa9797b68" providerId="AD" clId="Web-{AF4BB34D-B306-4049-83C5-79D107BEC9E1}" dt="2023-01-30T08:37:38.781" v="844"/>
          <ac:spMkLst>
            <pc:docMk/>
            <pc:sldMk cId="4292312947" sldId="262"/>
            <ac:spMk id="32" creationId="{88D28697-83F7-4C09-A9B2-6CAA58855626}"/>
          </ac:spMkLst>
        </pc:spChg>
        <pc:graphicFrameChg chg="add mod modGraphic">
          <ac:chgData name="Marek Řeřicha" userId="S::22s0365@akademieremesel.onmicrosoft.com::4de116e7-a024-497a-a933-818fa9797b68" providerId="AD" clId="Web-{AF4BB34D-B306-4049-83C5-79D107BEC9E1}" dt="2023-01-30T08:39:08.799" v="865" actId="20577"/>
          <ac:graphicFrameMkLst>
            <pc:docMk/>
            <pc:sldMk cId="4292312947" sldId="262"/>
            <ac:graphicFrameMk id="5" creationId="{7E946705-9F23-B8BF-A304-FEFD8E7543EE}"/>
          </ac:graphicFrameMkLst>
        </pc:graphicFrameChg>
      </pc:sldChg>
      <pc:sldChg chg="addSp delSp modSp new mod setBg">
        <pc:chgData name="Marek Řeřicha" userId="S::22s0365@akademieremesel.onmicrosoft.com::4de116e7-a024-497a-a933-818fa9797b68" providerId="AD" clId="Web-{AF4BB34D-B306-4049-83C5-79D107BEC9E1}" dt="2023-01-30T08:33:22.713" v="801" actId="20577"/>
        <pc:sldMkLst>
          <pc:docMk/>
          <pc:sldMk cId="4150654784" sldId="263"/>
        </pc:sldMkLst>
        <pc:spChg chg="mod">
          <ac:chgData name="Marek Řeřicha" userId="S::22s0365@akademieremesel.onmicrosoft.com::4de116e7-a024-497a-a933-818fa9797b68" providerId="AD" clId="Web-{AF4BB34D-B306-4049-83C5-79D107BEC9E1}" dt="2023-01-30T08:29:07.301" v="786"/>
          <ac:spMkLst>
            <pc:docMk/>
            <pc:sldMk cId="4150654784" sldId="263"/>
            <ac:spMk id="2" creationId="{566D7E57-9AF2-BFCA-60FE-5C3D3CF79A3C}"/>
          </ac:spMkLst>
        </pc:spChg>
        <pc:spChg chg="del mod">
          <ac:chgData name="Marek Řeřicha" userId="S::22s0365@akademieremesel.onmicrosoft.com::4de116e7-a024-497a-a933-818fa9797b68" providerId="AD" clId="Web-{AF4BB34D-B306-4049-83C5-79D107BEC9E1}" dt="2023-01-30T08:29:07.301" v="786"/>
          <ac:spMkLst>
            <pc:docMk/>
            <pc:sldMk cId="4150654784" sldId="263"/>
            <ac:spMk id="3" creationId="{0228625A-A38B-6B5D-CA65-5BCF2DCA37CC}"/>
          </ac:spMkLst>
        </pc:spChg>
        <pc:graphicFrameChg chg="add modGraphic">
          <ac:chgData name="Marek Řeřicha" userId="S::22s0365@akademieremesel.onmicrosoft.com::4de116e7-a024-497a-a933-818fa9797b68" providerId="AD" clId="Web-{AF4BB34D-B306-4049-83C5-79D107BEC9E1}" dt="2023-01-30T08:33:22.713" v="801" actId="20577"/>
          <ac:graphicFrameMkLst>
            <pc:docMk/>
            <pc:sldMk cId="4150654784" sldId="263"/>
            <ac:graphicFrameMk id="5" creationId="{011E727B-CAD4-8003-FC91-C621F547D8FB}"/>
          </ac:graphicFrameMkLst>
        </pc:graphicFrameChg>
      </pc:sldChg>
    </pc:docChg>
  </pc:docChgLst>
  <pc:docChgLst>
    <pc:chgData name="Marek Řeřicha" userId="S::22s0365@akademieremesel.onmicrosoft.com::4de116e7-a024-497a-a933-818fa9797b68" providerId="AD" clId="Web-{DC9BE777-948B-48A1-99C8-D107B1351E3C}"/>
    <pc:docChg chg="addSld delSld modSld">
      <pc:chgData name="Marek Řeřicha" userId="S::22s0365@akademieremesel.onmicrosoft.com::4de116e7-a024-497a-a933-818fa9797b68" providerId="AD" clId="Web-{DC9BE777-948B-48A1-99C8-D107B1351E3C}" dt="2023-01-31T08:12:22.952" v="523" actId="20577"/>
      <pc:docMkLst>
        <pc:docMk/>
      </pc:docMkLst>
      <pc:sldChg chg="addSp delSp modSp">
        <pc:chgData name="Marek Řeřicha" userId="S::22s0365@akademieremesel.onmicrosoft.com::4de116e7-a024-497a-a933-818fa9797b68" providerId="AD" clId="Web-{DC9BE777-948B-48A1-99C8-D107B1351E3C}" dt="2023-01-31T07:54:04.194" v="488"/>
        <pc:sldMkLst>
          <pc:docMk/>
          <pc:sldMk cId="122408972" sldId="259"/>
        </pc:sldMkLst>
        <pc:spChg chg="mod">
          <ac:chgData name="Marek Řeřicha" userId="S::22s0365@akademieremesel.onmicrosoft.com::4de116e7-a024-497a-a933-818fa9797b68" providerId="AD" clId="Web-{DC9BE777-948B-48A1-99C8-D107B1351E3C}" dt="2023-01-31T07:54:04.194" v="488"/>
          <ac:spMkLst>
            <pc:docMk/>
            <pc:sldMk cId="122408972" sldId="259"/>
            <ac:spMk id="2" creationId="{A7A93420-72FA-8A5F-1BDB-F4A27DA1C42F}"/>
          </ac:spMkLst>
        </pc:spChg>
        <pc:spChg chg="del mod">
          <ac:chgData name="Marek Řeřicha" userId="S::22s0365@akademieremesel.onmicrosoft.com::4de116e7-a024-497a-a933-818fa9797b68" providerId="AD" clId="Web-{DC9BE777-948B-48A1-99C8-D107B1351E3C}" dt="2023-01-31T07:54:04.194" v="488"/>
          <ac:spMkLst>
            <pc:docMk/>
            <pc:sldMk cId="122408972" sldId="259"/>
            <ac:spMk id="3" creationId="{D321BB38-C285-D6E0-FED5-FDFEE7070086}"/>
          </ac:spMkLst>
        </pc:spChg>
        <pc:spChg chg="del">
          <ac:chgData name="Marek Řeřicha" userId="S::22s0365@akademieremesel.onmicrosoft.com::4de116e7-a024-497a-a933-818fa9797b68" providerId="AD" clId="Web-{DC9BE777-948B-48A1-99C8-D107B1351E3C}" dt="2023-01-31T07:54:04.194" v="488"/>
          <ac:spMkLst>
            <pc:docMk/>
            <pc:sldMk cId="122408972" sldId="259"/>
            <ac:spMk id="8" creationId="{7C159B63-C56D-4E4E-8B07-40A1346DC926}"/>
          </ac:spMkLst>
        </pc:spChg>
        <pc:spChg chg="del">
          <ac:chgData name="Marek Řeřicha" userId="S::22s0365@akademieremesel.onmicrosoft.com::4de116e7-a024-497a-a933-818fa9797b68" providerId="AD" clId="Web-{DC9BE777-948B-48A1-99C8-D107B1351E3C}" dt="2023-01-31T07:54:04.194" v="488"/>
          <ac:spMkLst>
            <pc:docMk/>
            <pc:sldMk cId="122408972" sldId="259"/>
            <ac:spMk id="10" creationId="{27DEF201-077E-444A-A3F0-66E14253572F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54:04.194" v="488"/>
          <ac:spMkLst>
            <pc:docMk/>
            <pc:sldMk cId="122408972" sldId="259"/>
            <ac:spMk id="16" creationId="{1E1665A6-74DB-4F44-A6EF-F01205E8718B}"/>
          </ac:spMkLst>
        </pc:spChg>
        <pc:graphicFrameChg chg="add">
          <ac:chgData name="Marek Řeřicha" userId="S::22s0365@akademieremesel.onmicrosoft.com::4de116e7-a024-497a-a933-818fa9797b68" providerId="AD" clId="Web-{DC9BE777-948B-48A1-99C8-D107B1351E3C}" dt="2023-01-31T07:54:04.194" v="488"/>
          <ac:graphicFrameMkLst>
            <pc:docMk/>
            <pc:sldMk cId="122408972" sldId="259"/>
            <ac:graphicFrameMk id="12" creationId="{1E59CEFA-7B78-A071-5CE3-CCB466079B07}"/>
          </ac:graphicFrameMkLst>
        </pc:graphicFrameChg>
      </pc:sldChg>
      <pc:sldChg chg="addSp modSp mod setBg setClrOvrMap">
        <pc:chgData name="Marek Řeřicha" userId="S::22s0365@akademieremesel.onmicrosoft.com::4de116e7-a024-497a-a933-818fa9797b68" providerId="AD" clId="Web-{DC9BE777-948B-48A1-99C8-D107B1351E3C}" dt="2023-01-31T07:34:02.619" v="86"/>
        <pc:sldMkLst>
          <pc:docMk/>
          <pc:sldMk cId="3169638388" sldId="260"/>
        </pc:sldMkLst>
        <pc:spChg chg="mod">
          <ac:chgData name="Marek Řeřicha" userId="S::22s0365@akademieremesel.onmicrosoft.com::4de116e7-a024-497a-a933-818fa9797b68" providerId="AD" clId="Web-{DC9BE777-948B-48A1-99C8-D107B1351E3C}" dt="2023-01-31T07:34:02.619" v="86"/>
          <ac:spMkLst>
            <pc:docMk/>
            <pc:sldMk cId="3169638388" sldId="260"/>
            <ac:spMk id="2" creationId="{26D5C0E8-CFF1-1CEF-B4BB-19B2598D42E8}"/>
          </ac:spMkLst>
        </pc:spChg>
        <pc:spChg chg="mod">
          <ac:chgData name="Marek Řeřicha" userId="S::22s0365@akademieremesel.onmicrosoft.com::4de116e7-a024-497a-a933-818fa9797b68" providerId="AD" clId="Web-{DC9BE777-948B-48A1-99C8-D107B1351E3C}" dt="2023-01-31T07:34:02.619" v="86"/>
          <ac:spMkLst>
            <pc:docMk/>
            <pc:sldMk cId="3169638388" sldId="260"/>
            <ac:spMk id="3" creationId="{3275C980-F423-7C49-3464-ACC0A7010963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34:02.619" v="86"/>
          <ac:spMkLst>
            <pc:docMk/>
            <pc:sldMk cId="3169638388" sldId="260"/>
            <ac:spMk id="10" creationId="{BEC9E7FA-3295-45ED-8253-D23F9E44E1DA}"/>
          </ac:spMkLst>
        </pc:spChg>
        <pc:picChg chg="add">
          <ac:chgData name="Marek Řeřicha" userId="S::22s0365@akademieremesel.onmicrosoft.com::4de116e7-a024-497a-a933-818fa9797b68" providerId="AD" clId="Web-{DC9BE777-948B-48A1-99C8-D107B1351E3C}" dt="2023-01-31T07:34:02.619" v="86"/>
          <ac:picMkLst>
            <pc:docMk/>
            <pc:sldMk cId="3169638388" sldId="260"/>
            <ac:picMk id="7" creationId="{D373511A-056C-62DA-D41E-1D4C889F32FE}"/>
          </ac:picMkLst>
        </pc:picChg>
      </pc:sldChg>
      <pc:sldChg chg="addSp delSp modSp">
        <pc:chgData name="Marek Řeřicha" userId="S::22s0365@akademieremesel.onmicrosoft.com::4de116e7-a024-497a-a933-818fa9797b68" providerId="AD" clId="Web-{DC9BE777-948B-48A1-99C8-D107B1351E3C}" dt="2023-01-31T07:53:26.349" v="483" actId="20577"/>
        <pc:sldMkLst>
          <pc:docMk/>
          <pc:sldMk cId="4292312947" sldId="262"/>
        </pc:sldMkLst>
        <pc:spChg chg="mod">
          <ac:chgData name="Marek Řeřicha" userId="S::22s0365@akademieremesel.onmicrosoft.com::4de116e7-a024-497a-a933-818fa9797b68" providerId="AD" clId="Web-{DC9BE777-948B-48A1-99C8-D107B1351E3C}" dt="2023-01-31T07:52:53.894" v="470"/>
          <ac:spMkLst>
            <pc:docMk/>
            <pc:sldMk cId="4292312947" sldId="262"/>
            <ac:spMk id="2" creationId="{ED1F12FA-C60C-8504-F6B2-A7C83AFEC2D0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51:12.984" v="446"/>
          <ac:spMkLst>
            <pc:docMk/>
            <pc:sldMk cId="4292312947" sldId="262"/>
            <ac:spMk id="31" creationId="{BC46CD03-D076-40A3-9AA4-2B7BB288B160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51:12.984" v="446"/>
          <ac:spMkLst>
            <pc:docMk/>
            <pc:sldMk cId="4292312947" sldId="262"/>
            <ac:spMk id="32" creationId="{88D28697-83F7-4C09-A9B2-6CAA58855626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51:12.938" v="445"/>
          <ac:spMkLst>
            <pc:docMk/>
            <pc:sldMk cId="4292312947" sldId="262"/>
            <ac:spMk id="37" creationId="{83B91B61-BFCA-4647-957E-A8269BE46F39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51:12.938" v="445"/>
          <ac:spMkLst>
            <pc:docMk/>
            <pc:sldMk cId="4292312947" sldId="262"/>
            <ac:spMk id="39" creationId="{92D1D7C6-1C89-420C-8D35-483654167118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52:53.894" v="470"/>
          <ac:spMkLst>
            <pc:docMk/>
            <pc:sldMk cId="4292312947" sldId="262"/>
            <ac:spMk id="41" creationId="{A93D97C6-63EF-4CA6-B01D-25E2772DC9EF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52:53.894" v="470"/>
          <ac:spMkLst>
            <pc:docMk/>
            <pc:sldMk cId="4292312947" sldId="262"/>
            <ac:spMk id="42" creationId="{5DA4A40B-EDCE-42FC-B189-AEFB4F82E818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52:53.894" v="470"/>
          <ac:spMkLst>
            <pc:docMk/>
            <pc:sldMk cId="4292312947" sldId="262"/>
            <ac:spMk id="47" creationId="{30BC9609-A8AF-411F-A9E0-C3B93C8945CA}"/>
          </ac:spMkLst>
        </pc:spChg>
        <pc:graphicFrameChg chg="mod modGraphic">
          <ac:chgData name="Marek Řeřicha" userId="S::22s0365@akademieremesel.onmicrosoft.com::4de116e7-a024-497a-a933-818fa9797b68" providerId="AD" clId="Web-{DC9BE777-948B-48A1-99C8-D107B1351E3C}" dt="2023-01-31T07:53:26.349" v="483" actId="20577"/>
          <ac:graphicFrameMkLst>
            <pc:docMk/>
            <pc:sldMk cId="4292312947" sldId="262"/>
            <ac:graphicFrameMk id="5" creationId="{7E946705-9F23-B8BF-A304-FEFD8E7543EE}"/>
          </ac:graphicFrameMkLst>
        </pc:graphicFrameChg>
      </pc:sldChg>
      <pc:sldChg chg="modSp new">
        <pc:chgData name="Marek Řeřicha" userId="S::22s0365@akademieremesel.onmicrosoft.com::4de116e7-a024-497a-a933-818fa9797b68" providerId="AD" clId="Web-{DC9BE777-948B-48A1-99C8-D107B1351E3C}" dt="2023-01-31T07:33:42.572" v="85" actId="20577"/>
        <pc:sldMkLst>
          <pc:docMk/>
          <pc:sldMk cId="2463309929" sldId="264"/>
        </pc:sldMkLst>
        <pc:spChg chg="mod">
          <ac:chgData name="Marek Řeřicha" userId="S::22s0365@akademieremesel.onmicrosoft.com::4de116e7-a024-497a-a933-818fa9797b68" providerId="AD" clId="Web-{DC9BE777-948B-48A1-99C8-D107B1351E3C}" dt="2023-01-31T07:29:33.438" v="5" actId="20577"/>
          <ac:spMkLst>
            <pc:docMk/>
            <pc:sldMk cId="2463309929" sldId="264"/>
            <ac:spMk id="2" creationId="{145253AD-4230-F0AB-8D7E-FBCB7DFC9AAA}"/>
          </ac:spMkLst>
        </pc:spChg>
        <pc:spChg chg="mod">
          <ac:chgData name="Marek Řeřicha" userId="S::22s0365@akademieremesel.onmicrosoft.com::4de116e7-a024-497a-a933-818fa9797b68" providerId="AD" clId="Web-{DC9BE777-948B-48A1-99C8-D107B1351E3C}" dt="2023-01-31T07:33:42.572" v="85" actId="20577"/>
          <ac:spMkLst>
            <pc:docMk/>
            <pc:sldMk cId="2463309929" sldId="264"/>
            <ac:spMk id="3" creationId="{9369E53D-F3A1-2D9A-096E-3F2D932D43CE}"/>
          </ac:spMkLst>
        </pc:spChg>
      </pc:sldChg>
      <pc:sldChg chg="addSp modSp new mod setBg">
        <pc:chgData name="Marek Řeřicha" userId="S::22s0365@akademieremesel.onmicrosoft.com::4de116e7-a024-497a-a933-818fa9797b68" providerId="AD" clId="Web-{DC9BE777-948B-48A1-99C8-D107B1351E3C}" dt="2023-01-31T08:02:57.057" v="514" actId="20577"/>
        <pc:sldMkLst>
          <pc:docMk/>
          <pc:sldMk cId="2907567788" sldId="265"/>
        </pc:sldMkLst>
        <pc:spChg chg="mod">
          <ac:chgData name="Marek Řeřicha" userId="S::22s0365@akademieremesel.onmicrosoft.com::4de116e7-a024-497a-a933-818fa9797b68" providerId="AD" clId="Web-{DC9BE777-948B-48A1-99C8-D107B1351E3C}" dt="2023-01-31T07:37:25.142" v="179"/>
          <ac:spMkLst>
            <pc:docMk/>
            <pc:sldMk cId="2907567788" sldId="265"/>
            <ac:spMk id="2" creationId="{CCA4B521-1B13-BC10-9E73-B443C2B6BF3A}"/>
          </ac:spMkLst>
        </pc:spChg>
        <pc:spChg chg="mod">
          <ac:chgData name="Marek Řeřicha" userId="S::22s0365@akademieremesel.onmicrosoft.com::4de116e7-a024-497a-a933-818fa9797b68" providerId="AD" clId="Web-{DC9BE777-948B-48A1-99C8-D107B1351E3C}" dt="2023-01-31T08:02:57.057" v="514" actId="20577"/>
          <ac:spMkLst>
            <pc:docMk/>
            <pc:sldMk cId="2907567788" sldId="265"/>
            <ac:spMk id="3" creationId="{CC7FBB76-6F77-EBAA-EE69-CAD5F5BD9439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37:25.142" v="179"/>
          <ac:spMkLst>
            <pc:docMk/>
            <pc:sldMk cId="2907567788" sldId="265"/>
            <ac:spMk id="9" creationId="{AB37E899-1A26-449D-9A99-B8D7B95645C4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37:25.142" v="179"/>
          <ac:spMkLst>
            <pc:docMk/>
            <pc:sldMk cId="2907567788" sldId="265"/>
            <ac:spMk id="11" creationId="{A9023BA4-63D6-4B04-BC2C-6D126A230554}"/>
          </ac:spMkLst>
        </pc:spChg>
        <pc:picChg chg="add">
          <ac:chgData name="Marek Řeřicha" userId="S::22s0365@akademieremesel.onmicrosoft.com::4de116e7-a024-497a-a933-818fa9797b68" providerId="AD" clId="Web-{DC9BE777-948B-48A1-99C8-D107B1351E3C}" dt="2023-01-31T07:37:25.142" v="179"/>
          <ac:picMkLst>
            <pc:docMk/>
            <pc:sldMk cId="2907567788" sldId="265"/>
            <ac:picMk id="5" creationId="{81FDCA13-89D9-C333-A10E-9060524C827A}"/>
          </ac:picMkLst>
        </pc:picChg>
      </pc:sldChg>
      <pc:sldChg chg="modSp new del">
        <pc:chgData name="Marek Řeřicha" userId="S::22s0365@akademieremesel.onmicrosoft.com::4de116e7-a024-497a-a933-818fa9797b68" providerId="AD" clId="Web-{DC9BE777-948B-48A1-99C8-D107B1351E3C}" dt="2023-01-31T07:38:13.738" v="190"/>
        <pc:sldMkLst>
          <pc:docMk/>
          <pc:sldMk cId="938994323" sldId="266"/>
        </pc:sldMkLst>
        <pc:spChg chg="mod">
          <ac:chgData name="Marek Řeřicha" userId="S::22s0365@akademieremesel.onmicrosoft.com::4de116e7-a024-497a-a933-818fa9797b68" providerId="AD" clId="Web-{DC9BE777-948B-48A1-99C8-D107B1351E3C}" dt="2023-01-31T07:37:48.971" v="189" actId="20577"/>
          <ac:spMkLst>
            <pc:docMk/>
            <pc:sldMk cId="938994323" sldId="266"/>
            <ac:spMk id="2" creationId="{44F75465-64A8-0529-556A-1E3116E8C83E}"/>
          </ac:spMkLst>
        </pc:spChg>
      </pc:sldChg>
      <pc:sldChg chg="addSp delSp modSp new mod setBg setClrOvrMap">
        <pc:chgData name="Marek Řeřicha" userId="S::22s0365@akademieremesel.onmicrosoft.com::4de116e7-a024-497a-a933-818fa9797b68" providerId="AD" clId="Web-{DC9BE777-948B-48A1-99C8-D107B1351E3C}" dt="2023-01-31T07:38:37.254" v="206"/>
        <pc:sldMkLst>
          <pc:docMk/>
          <pc:sldMk cId="3142839446" sldId="266"/>
        </pc:sldMkLst>
        <pc:spChg chg="mod">
          <ac:chgData name="Marek Řeřicha" userId="S::22s0365@akademieremesel.onmicrosoft.com::4de116e7-a024-497a-a933-818fa9797b68" providerId="AD" clId="Web-{DC9BE777-948B-48A1-99C8-D107B1351E3C}" dt="2023-01-31T07:38:37.254" v="206"/>
          <ac:spMkLst>
            <pc:docMk/>
            <pc:sldMk cId="3142839446" sldId="266"/>
            <ac:spMk id="2" creationId="{8D11DBB1-B23D-4560-FD6A-4853AAA90CFD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38:37.254" v="206"/>
          <ac:spMkLst>
            <pc:docMk/>
            <pc:sldMk cId="3142839446" sldId="266"/>
            <ac:spMk id="3" creationId="{9052D4E4-B252-0DCD-2036-A70B6C84EF8E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38:37.207" v="205"/>
          <ac:spMkLst>
            <pc:docMk/>
            <pc:sldMk cId="3142839446" sldId="266"/>
            <ac:spMk id="13" creationId="{B709ADC9-6EAF-4268-9415-1ED5ECFA2218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38:37.254" v="206"/>
          <ac:spMkLst>
            <pc:docMk/>
            <pc:sldMk cId="3142839446" sldId="266"/>
            <ac:spMk id="15" creationId="{0F30CCEB-94C4-4F72-BA5A-9CEA853022DA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38:37.254" v="206"/>
          <ac:spMkLst>
            <pc:docMk/>
            <pc:sldMk cId="3142839446" sldId="266"/>
            <ac:spMk id="17" creationId="{0DE1A94F-CC8B-4954-97A7-ADD4F300D647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38:37.254" v="206"/>
          <ac:spMkLst>
            <pc:docMk/>
            <pc:sldMk cId="3142839446" sldId="266"/>
            <ac:spMk id="18" creationId="{7BB74091-09FE-44AF-8325-7FE6E175F727}"/>
          </ac:spMkLst>
        </pc:spChg>
        <pc:grpChg chg="add del">
          <ac:chgData name="Marek Řeřicha" userId="S::22s0365@akademieremesel.onmicrosoft.com::4de116e7-a024-497a-a933-818fa9797b68" providerId="AD" clId="Web-{DC9BE777-948B-48A1-99C8-D107B1351E3C}" dt="2023-01-31T07:38:37.207" v="205"/>
          <ac:grpSpMkLst>
            <pc:docMk/>
            <pc:sldMk cId="3142839446" sldId="266"/>
            <ac:grpSpMk id="9" creationId="{9D9D6BF1-DFF2-4526-9D13-BF339D8C4163}"/>
          </ac:grpSpMkLst>
        </pc:grpChg>
        <pc:grpChg chg="add">
          <ac:chgData name="Marek Řeřicha" userId="S::22s0365@akademieremesel.onmicrosoft.com::4de116e7-a024-497a-a933-818fa9797b68" providerId="AD" clId="Web-{DC9BE777-948B-48A1-99C8-D107B1351E3C}" dt="2023-01-31T07:38:37.254" v="206"/>
          <ac:grpSpMkLst>
            <pc:docMk/>
            <pc:sldMk cId="3142839446" sldId="266"/>
            <ac:grpSpMk id="16" creationId="{9D9D6BF1-DFF2-4526-9D13-BF339D8C4163}"/>
          </ac:grpSpMkLst>
        </pc:grpChg>
        <pc:picChg chg="add del">
          <ac:chgData name="Marek Řeřicha" userId="S::22s0365@akademieremesel.onmicrosoft.com::4de116e7-a024-497a-a933-818fa9797b68" providerId="AD" clId="Web-{DC9BE777-948B-48A1-99C8-D107B1351E3C}" dt="2023-01-31T07:38:37.207" v="205"/>
          <ac:picMkLst>
            <pc:docMk/>
            <pc:sldMk cId="3142839446" sldId="266"/>
            <ac:picMk id="5" creationId="{38487502-BAFA-CF77-C881-7A8BE9BA1B2F}"/>
          </ac:picMkLst>
        </pc:picChg>
        <pc:picChg chg="add">
          <ac:chgData name="Marek Řeřicha" userId="S::22s0365@akademieremesel.onmicrosoft.com::4de116e7-a024-497a-a933-818fa9797b68" providerId="AD" clId="Web-{DC9BE777-948B-48A1-99C8-D107B1351E3C}" dt="2023-01-31T07:38:37.254" v="206"/>
          <ac:picMkLst>
            <pc:docMk/>
            <pc:sldMk cId="3142839446" sldId="266"/>
            <ac:picMk id="19" creationId="{135EB384-0D0B-7FA7-BA5E-0CADC6B68214}"/>
          </ac:picMkLst>
        </pc:picChg>
      </pc:sldChg>
      <pc:sldChg chg="addSp delSp modSp new mod setBg">
        <pc:chgData name="Marek Řeřicha" userId="S::22s0365@akademieremesel.onmicrosoft.com::4de116e7-a024-497a-a933-818fa9797b68" providerId="AD" clId="Web-{DC9BE777-948B-48A1-99C8-D107B1351E3C}" dt="2023-01-31T08:12:22.952" v="523" actId="20577"/>
        <pc:sldMkLst>
          <pc:docMk/>
          <pc:sldMk cId="2701292017" sldId="267"/>
        </pc:sldMkLst>
        <pc:spChg chg="mod">
          <ac:chgData name="Marek Řeřicha" userId="S::22s0365@akademieremesel.onmicrosoft.com::4de116e7-a024-497a-a933-818fa9797b68" providerId="AD" clId="Web-{DC9BE777-948B-48A1-99C8-D107B1351E3C}" dt="2023-01-31T08:12:22.952" v="523" actId="20577"/>
          <ac:spMkLst>
            <pc:docMk/>
            <pc:sldMk cId="2701292017" sldId="267"/>
            <ac:spMk id="2" creationId="{4C4D88AB-E035-8742-492E-681CEDCC8544}"/>
          </ac:spMkLst>
        </pc:spChg>
        <pc:spChg chg="del mod">
          <ac:chgData name="Marek Řeřicha" userId="S::22s0365@akademieremesel.onmicrosoft.com::4de116e7-a024-497a-a933-818fa9797b68" providerId="AD" clId="Web-{DC9BE777-948B-48A1-99C8-D107B1351E3C}" dt="2023-01-31T07:42:32.888" v="281"/>
          <ac:spMkLst>
            <pc:docMk/>
            <pc:sldMk cId="2701292017" sldId="267"/>
            <ac:spMk id="3" creationId="{594C9596-3246-725B-3741-CA1018E6F867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42:32.888" v="281"/>
          <ac:spMkLst>
            <pc:docMk/>
            <pc:sldMk cId="2701292017" sldId="267"/>
            <ac:spMk id="8" creationId="{3362DFFC-4DCC-48EE-B781-94D04B95F1E8}"/>
          </ac:spMkLst>
        </pc:spChg>
        <pc:spChg chg="add del">
          <ac:chgData name="Marek Řeřicha" userId="S::22s0365@akademieremesel.onmicrosoft.com::4de116e7-a024-497a-a933-818fa9797b68" providerId="AD" clId="Web-{DC9BE777-948B-48A1-99C8-D107B1351E3C}" dt="2023-01-31T07:42:32.888" v="281"/>
          <ac:spMkLst>
            <pc:docMk/>
            <pc:sldMk cId="2701292017" sldId="267"/>
            <ac:spMk id="10" creationId="{18B8B265-E68C-4B64-9238-781F0102C57B}"/>
          </ac:spMkLst>
        </pc:spChg>
        <pc:graphicFrameChg chg="add modGraphic">
          <ac:chgData name="Marek Řeřicha" userId="S::22s0365@akademieremesel.onmicrosoft.com::4de116e7-a024-497a-a933-818fa9797b68" providerId="AD" clId="Web-{DC9BE777-948B-48A1-99C8-D107B1351E3C}" dt="2023-01-31T08:03:16.745" v="518" actId="20577"/>
          <ac:graphicFrameMkLst>
            <pc:docMk/>
            <pc:sldMk cId="2701292017" sldId="267"/>
            <ac:graphicFrameMk id="12" creationId="{577B6B15-9FE0-DE45-9F91-187662913C27}"/>
          </ac:graphicFrameMkLst>
        </pc:graphicFrameChg>
      </pc:sldChg>
      <pc:sldChg chg="addSp delSp modSp new mod setBg">
        <pc:chgData name="Marek Řeřicha" userId="S::22s0365@akademieremesel.onmicrosoft.com::4de116e7-a024-497a-a933-818fa9797b68" providerId="AD" clId="Web-{DC9BE777-948B-48A1-99C8-D107B1351E3C}" dt="2023-01-31T08:02:37.634" v="511" actId="20577"/>
        <pc:sldMkLst>
          <pc:docMk/>
          <pc:sldMk cId="3604150690" sldId="268"/>
        </pc:sldMkLst>
        <pc:spChg chg="mod">
          <ac:chgData name="Marek Řeřicha" userId="S::22s0365@akademieremesel.onmicrosoft.com::4de116e7-a024-497a-a933-818fa9797b68" providerId="AD" clId="Web-{DC9BE777-948B-48A1-99C8-D107B1351E3C}" dt="2023-01-31T08:02:37.634" v="511" actId="20577"/>
          <ac:spMkLst>
            <pc:docMk/>
            <pc:sldMk cId="3604150690" sldId="268"/>
            <ac:spMk id="2" creationId="{0CDA6DFC-F134-F7CD-F5F3-713420DE46CA}"/>
          </ac:spMkLst>
        </pc:spChg>
        <pc:spChg chg="del mod">
          <ac:chgData name="Marek Řeřicha" userId="S::22s0365@akademieremesel.onmicrosoft.com::4de116e7-a024-497a-a933-818fa9797b68" providerId="AD" clId="Web-{DC9BE777-948B-48A1-99C8-D107B1351E3C}" dt="2023-01-31T07:47:29.711" v="424"/>
          <ac:spMkLst>
            <pc:docMk/>
            <pc:sldMk cId="3604150690" sldId="268"/>
            <ac:spMk id="3" creationId="{1B7E773E-D9EA-175C-4883-30AC18182AA3}"/>
          </ac:spMkLst>
        </pc:spChg>
        <pc:spChg chg="add">
          <ac:chgData name="Marek Řeřicha" userId="S::22s0365@akademieremesel.onmicrosoft.com::4de116e7-a024-497a-a933-818fa9797b68" providerId="AD" clId="Web-{DC9BE777-948B-48A1-99C8-D107B1351E3C}" dt="2023-01-31T07:47:29.711" v="424"/>
          <ac:spMkLst>
            <pc:docMk/>
            <pc:sldMk cId="3604150690" sldId="268"/>
            <ac:spMk id="9" creationId="{30BC9609-A8AF-411F-A9E0-C3B93C8945CA}"/>
          </ac:spMkLst>
        </pc:spChg>
        <pc:graphicFrameChg chg="add">
          <ac:chgData name="Marek Řeřicha" userId="S::22s0365@akademieremesel.onmicrosoft.com::4de116e7-a024-497a-a933-818fa9797b68" providerId="AD" clId="Web-{DC9BE777-948B-48A1-99C8-D107B1351E3C}" dt="2023-01-31T07:47:29.711" v="424"/>
          <ac:graphicFrameMkLst>
            <pc:docMk/>
            <pc:sldMk cId="3604150690" sldId="268"/>
            <ac:graphicFrameMk id="5" creationId="{EC663FBB-5472-D1C3-DA90-8D2A2B927B2C}"/>
          </ac:graphicFrameMkLst>
        </pc:graphicFrameChg>
      </pc:sldChg>
    </pc:docChg>
  </pc:docChgLst>
  <pc:docChgLst>
    <pc:chgData name="Marek Řeřicha" userId="S::22s0365@akademieremesel.onmicrosoft.com::4de116e7-a024-497a-a933-818fa9797b68" providerId="AD" clId="Web-{E2477562-2E2A-B49A-F042-BFF60C4FD660}"/>
    <pc:docChg chg="modSld">
      <pc:chgData name="Marek Řeřicha" userId="S::22s0365@akademieremesel.onmicrosoft.com::4de116e7-a024-497a-a933-818fa9797b68" providerId="AD" clId="Web-{E2477562-2E2A-B49A-F042-BFF60C4FD660}" dt="2023-03-28T14:54:12.692" v="89" actId="20577"/>
      <pc:docMkLst>
        <pc:docMk/>
      </pc:docMkLst>
      <pc:sldChg chg="modSp">
        <pc:chgData name="Marek Řeřicha" userId="S::22s0365@akademieremesel.onmicrosoft.com::4de116e7-a024-497a-a933-818fa9797b68" providerId="AD" clId="Web-{E2477562-2E2A-B49A-F042-BFF60C4FD660}" dt="2023-03-28T14:52:16.033" v="27" actId="20577"/>
        <pc:sldMkLst>
          <pc:docMk/>
          <pc:sldMk cId="3601082625" sldId="256"/>
        </pc:sldMkLst>
        <pc:spChg chg="mod">
          <ac:chgData name="Marek Řeřicha" userId="S::22s0365@akademieremesel.onmicrosoft.com::4de116e7-a024-497a-a933-818fa9797b68" providerId="AD" clId="Web-{E2477562-2E2A-B49A-F042-BFF60C4FD660}" dt="2023-03-28T14:52:16.033" v="27" actId="20577"/>
          <ac:spMkLst>
            <pc:docMk/>
            <pc:sldMk cId="3601082625" sldId="256"/>
            <ac:spMk id="3" creationId="{00000000-0000-0000-0000-000000000000}"/>
          </ac:spMkLst>
        </pc:spChg>
      </pc:sldChg>
      <pc:sldChg chg="modSp">
        <pc:chgData name="Marek Řeřicha" userId="S::22s0365@akademieremesel.onmicrosoft.com::4de116e7-a024-497a-a933-818fa9797b68" providerId="AD" clId="Web-{E2477562-2E2A-B49A-F042-BFF60C4FD660}" dt="2023-03-28T14:54:12.692" v="89" actId="20577"/>
        <pc:sldMkLst>
          <pc:docMk/>
          <pc:sldMk cId="448504995" sldId="257"/>
        </pc:sldMkLst>
        <pc:spChg chg="mod">
          <ac:chgData name="Marek Řeřicha" userId="S::22s0365@akademieremesel.onmicrosoft.com::4de116e7-a024-497a-a933-818fa9797b68" providerId="AD" clId="Web-{E2477562-2E2A-B49A-F042-BFF60C4FD660}" dt="2023-03-28T14:54:12.692" v="89" actId="20577"/>
          <ac:spMkLst>
            <pc:docMk/>
            <pc:sldMk cId="448504995" sldId="257"/>
            <ac:spMk id="3" creationId="{1ED14A95-4DD9-E4E0-595F-8056BEF5381C}"/>
          </ac:spMkLst>
        </pc:spChg>
      </pc:sldChg>
    </pc:docChg>
  </pc:docChgLst>
  <pc:docChgLst>
    <pc:chgData name="Marek Řeřicha" userId="S::22s0365@akademieremesel.onmicrosoft.com::4de116e7-a024-497a-a933-818fa9797b68" providerId="AD" clId="Web-{2CEBECEC-024A-3D6F-AE50-BC5EB566E51C}"/>
    <pc:docChg chg="modSld">
      <pc:chgData name="Marek Řeřicha" userId="S::22s0365@akademieremesel.onmicrosoft.com::4de116e7-a024-497a-a933-818fa9797b68" providerId="AD" clId="Web-{2CEBECEC-024A-3D6F-AE50-BC5EB566E51C}" dt="2023-03-28T15:05:18.789" v="137" actId="20577"/>
      <pc:docMkLst>
        <pc:docMk/>
      </pc:docMkLst>
      <pc:sldChg chg="modSp">
        <pc:chgData name="Marek Řeřicha" userId="S::22s0365@akademieremesel.onmicrosoft.com::4de116e7-a024-497a-a933-818fa9797b68" providerId="AD" clId="Web-{2CEBECEC-024A-3D6F-AE50-BC5EB566E51C}" dt="2023-03-28T15:03:16.802" v="124" actId="20577"/>
        <pc:sldMkLst>
          <pc:docMk/>
          <pc:sldMk cId="122408972" sldId="259"/>
        </pc:sldMkLst>
        <pc:graphicFrameChg chg="modGraphic">
          <ac:chgData name="Marek Řeřicha" userId="S::22s0365@akademieremesel.onmicrosoft.com::4de116e7-a024-497a-a933-818fa9797b68" providerId="AD" clId="Web-{2CEBECEC-024A-3D6F-AE50-BC5EB566E51C}" dt="2023-03-28T15:03:16.802" v="124" actId="20577"/>
          <ac:graphicFrameMkLst>
            <pc:docMk/>
            <pc:sldMk cId="122408972" sldId="259"/>
            <ac:graphicFrameMk id="12" creationId="{1E59CEFA-7B78-A071-5CE3-CCB466079B07}"/>
          </ac:graphicFrameMkLst>
        </pc:graphicFrameChg>
      </pc:sldChg>
      <pc:sldChg chg="modSp">
        <pc:chgData name="Marek Řeřicha" userId="S::22s0365@akademieremesel.onmicrosoft.com::4de116e7-a024-497a-a933-818fa9797b68" providerId="AD" clId="Web-{2CEBECEC-024A-3D6F-AE50-BC5EB566E51C}" dt="2023-03-28T14:56:44.214" v="16" actId="20577"/>
        <pc:sldMkLst>
          <pc:docMk/>
          <pc:sldMk cId="3169638388" sldId="260"/>
        </pc:sldMkLst>
        <pc:spChg chg="mod">
          <ac:chgData name="Marek Řeřicha" userId="S::22s0365@akademieremesel.onmicrosoft.com::4de116e7-a024-497a-a933-818fa9797b68" providerId="AD" clId="Web-{2CEBECEC-024A-3D6F-AE50-BC5EB566E51C}" dt="2023-03-28T14:56:44.214" v="16" actId="20577"/>
          <ac:spMkLst>
            <pc:docMk/>
            <pc:sldMk cId="3169638388" sldId="260"/>
            <ac:spMk id="3" creationId="{3275C980-F423-7C49-3464-ACC0A7010963}"/>
          </ac:spMkLst>
        </pc:spChg>
      </pc:sldChg>
      <pc:sldChg chg="modSp">
        <pc:chgData name="Marek Řeřicha" userId="S::22s0365@akademieremesel.onmicrosoft.com::4de116e7-a024-497a-a933-818fa9797b68" providerId="AD" clId="Web-{2CEBECEC-024A-3D6F-AE50-BC5EB566E51C}" dt="2023-03-28T15:03:06.911" v="121" actId="20577"/>
        <pc:sldMkLst>
          <pc:docMk/>
          <pc:sldMk cId="4292312947" sldId="262"/>
        </pc:sldMkLst>
        <pc:graphicFrameChg chg="modGraphic">
          <ac:chgData name="Marek Řeřicha" userId="S::22s0365@akademieremesel.onmicrosoft.com::4de116e7-a024-497a-a933-818fa9797b68" providerId="AD" clId="Web-{2CEBECEC-024A-3D6F-AE50-BC5EB566E51C}" dt="2023-03-28T15:03:06.911" v="121" actId="20577"/>
          <ac:graphicFrameMkLst>
            <pc:docMk/>
            <pc:sldMk cId="4292312947" sldId="262"/>
            <ac:graphicFrameMk id="5" creationId="{7E946705-9F23-B8BF-A304-FEFD8E7543EE}"/>
          </ac:graphicFrameMkLst>
        </pc:graphicFrameChg>
      </pc:sldChg>
      <pc:sldChg chg="modSp">
        <pc:chgData name="Marek Řeřicha" userId="S::22s0365@akademieremesel.onmicrosoft.com::4de116e7-a024-497a-a933-818fa9797b68" providerId="AD" clId="Web-{2CEBECEC-024A-3D6F-AE50-BC5EB566E51C}" dt="2023-03-28T15:04:40.007" v="132" actId="20577"/>
        <pc:sldMkLst>
          <pc:docMk/>
          <pc:sldMk cId="4150654784" sldId="263"/>
        </pc:sldMkLst>
        <pc:graphicFrameChg chg="modGraphic">
          <ac:chgData name="Marek Řeřicha" userId="S::22s0365@akademieremesel.onmicrosoft.com::4de116e7-a024-497a-a933-818fa9797b68" providerId="AD" clId="Web-{2CEBECEC-024A-3D6F-AE50-BC5EB566E51C}" dt="2023-03-28T15:04:40.007" v="132" actId="20577"/>
          <ac:graphicFrameMkLst>
            <pc:docMk/>
            <pc:sldMk cId="4150654784" sldId="263"/>
            <ac:graphicFrameMk id="5" creationId="{011E727B-CAD4-8003-FC91-C621F547D8FB}"/>
          </ac:graphicFrameMkLst>
        </pc:graphicFrameChg>
      </pc:sldChg>
      <pc:sldChg chg="modSp">
        <pc:chgData name="Marek Řeřicha" userId="S::22s0365@akademieremesel.onmicrosoft.com::4de116e7-a024-497a-a933-818fa9797b68" providerId="AD" clId="Web-{2CEBECEC-024A-3D6F-AE50-BC5EB566E51C}" dt="2023-03-28T15:05:18.789" v="137" actId="20577"/>
        <pc:sldMkLst>
          <pc:docMk/>
          <pc:sldMk cId="2463309929" sldId="264"/>
        </pc:sldMkLst>
        <pc:spChg chg="mod">
          <ac:chgData name="Marek Řeřicha" userId="S::22s0365@akademieremesel.onmicrosoft.com::4de116e7-a024-497a-a933-818fa9797b68" providerId="AD" clId="Web-{2CEBECEC-024A-3D6F-AE50-BC5EB566E51C}" dt="2023-03-28T15:05:18.789" v="137" actId="20577"/>
          <ac:spMkLst>
            <pc:docMk/>
            <pc:sldMk cId="2463309929" sldId="264"/>
            <ac:spMk id="3" creationId="{9369E53D-F3A1-2D9A-096E-3F2D932D43CE}"/>
          </ac:spMkLst>
        </pc:spChg>
      </pc:sldChg>
      <pc:sldChg chg="modSp">
        <pc:chgData name="Marek Řeřicha" userId="S::22s0365@akademieremesel.onmicrosoft.com::4de116e7-a024-497a-a933-818fa9797b68" providerId="AD" clId="Web-{2CEBECEC-024A-3D6F-AE50-BC5EB566E51C}" dt="2023-03-28T14:56:19.120" v="13" actId="20577"/>
        <pc:sldMkLst>
          <pc:docMk/>
          <pc:sldMk cId="2907567788" sldId="265"/>
        </pc:sldMkLst>
        <pc:spChg chg="mod">
          <ac:chgData name="Marek Řeřicha" userId="S::22s0365@akademieremesel.onmicrosoft.com::4de116e7-a024-497a-a933-818fa9797b68" providerId="AD" clId="Web-{2CEBECEC-024A-3D6F-AE50-BC5EB566E51C}" dt="2023-03-28T14:56:19.120" v="13" actId="20577"/>
          <ac:spMkLst>
            <pc:docMk/>
            <pc:sldMk cId="2907567788" sldId="265"/>
            <ac:spMk id="3" creationId="{CC7FBB76-6F77-EBAA-EE69-CAD5F5BD9439}"/>
          </ac:spMkLst>
        </pc:spChg>
      </pc:sldChg>
      <pc:sldChg chg="modSp">
        <pc:chgData name="Marek Řeřicha" userId="S::22s0365@akademieremesel.onmicrosoft.com::4de116e7-a024-497a-a933-818fa9797b68" providerId="AD" clId="Web-{2CEBECEC-024A-3D6F-AE50-BC5EB566E51C}" dt="2023-03-28T14:58:00.951" v="21" actId="20577"/>
        <pc:sldMkLst>
          <pc:docMk/>
          <pc:sldMk cId="3604150690" sldId="268"/>
        </pc:sldMkLst>
        <pc:graphicFrameChg chg="modGraphic">
          <ac:chgData name="Marek Řeřicha" userId="S::22s0365@akademieremesel.onmicrosoft.com::4de116e7-a024-497a-a933-818fa9797b68" providerId="AD" clId="Web-{2CEBECEC-024A-3D6F-AE50-BC5EB566E51C}" dt="2023-03-28T14:58:00.951" v="21" actId="20577"/>
          <ac:graphicFrameMkLst>
            <pc:docMk/>
            <pc:sldMk cId="3604150690" sldId="268"/>
            <ac:graphicFrameMk id="5" creationId="{EC663FBB-5472-D1C3-DA90-8D2A2B927B2C}"/>
          </ac:graphicFrameMkLst>
        </pc:graphicFrameChg>
      </pc:sldChg>
      <pc:sldChg chg="modSp">
        <pc:chgData name="Marek Řeřicha" userId="S::22s0365@akademieremesel.onmicrosoft.com::4de116e7-a024-497a-a933-818fa9797b68" providerId="AD" clId="Web-{2CEBECEC-024A-3D6F-AE50-BC5EB566E51C}" dt="2023-03-28T15:00:28.595" v="56" actId="20577"/>
        <pc:sldMkLst>
          <pc:docMk/>
          <pc:sldMk cId="1505383348" sldId="270"/>
        </pc:sldMkLst>
        <pc:spChg chg="mod">
          <ac:chgData name="Marek Řeřicha" userId="S::22s0365@akademieremesel.onmicrosoft.com::4de116e7-a024-497a-a933-818fa9797b68" providerId="AD" clId="Web-{2CEBECEC-024A-3D6F-AE50-BC5EB566E51C}" dt="2023-03-28T15:00:28.595" v="56" actId="20577"/>
          <ac:spMkLst>
            <pc:docMk/>
            <pc:sldMk cId="1505383348" sldId="270"/>
            <ac:spMk id="2" creationId="{CED156D5-2A70-5C8A-EF57-8EB604FF7F58}"/>
          </ac:spMkLst>
        </pc:spChg>
      </pc:sldChg>
      <pc:sldChg chg="modSp">
        <pc:chgData name="Marek Řeřicha" userId="S::22s0365@akademieremesel.onmicrosoft.com::4de116e7-a024-497a-a933-818fa9797b68" providerId="AD" clId="Web-{2CEBECEC-024A-3D6F-AE50-BC5EB566E51C}" dt="2023-03-28T15:01:43.471" v="94" actId="20577"/>
        <pc:sldMkLst>
          <pc:docMk/>
          <pc:sldMk cId="4124152205" sldId="271"/>
        </pc:sldMkLst>
        <pc:spChg chg="mod">
          <ac:chgData name="Marek Řeřicha" userId="S::22s0365@akademieremesel.onmicrosoft.com::4de116e7-a024-497a-a933-818fa9797b68" providerId="AD" clId="Web-{2CEBECEC-024A-3D6F-AE50-BC5EB566E51C}" dt="2023-03-28T15:01:43.471" v="94" actId="20577"/>
          <ac:spMkLst>
            <pc:docMk/>
            <pc:sldMk cId="4124152205" sldId="271"/>
            <ac:spMk id="3" creationId="{1C688FBE-810B-03FA-8B5C-E470F1EE8035}"/>
          </ac:spMkLst>
        </pc:spChg>
      </pc:sldChg>
      <pc:sldChg chg="modSp">
        <pc:chgData name="Marek Řeřicha" userId="S::22s0365@akademieremesel.onmicrosoft.com::4de116e7-a024-497a-a933-818fa9797b68" providerId="AD" clId="Web-{2CEBECEC-024A-3D6F-AE50-BC5EB566E51C}" dt="2023-03-28T15:02:05.456" v="100" actId="20577"/>
        <pc:sldMkLst>
          <pc:docMk/>
          <pc:sldMk cId="816961564" sldId="274"/>
        </pc:sldMkLst>
        <pc:spChg chg="mod">
          <ac:chgData name="Marek Řeřicha" userId="S::22s0365@akademieremesel.onmicrosoft.com::4de116e7-a024-497a-a933-818fa9797b68" providerId="AD" clId="Web-{2CEBECEC-024A-3D6F-AE50-BC5EB566E51C}" dt="2023-03-28T15:02:05.456" v="100" actId="20577"/>
          <ac:spMkLst>
            <pc:docMk/>
            <pc:sldMk cId="816961564" sldId="274"/>
            <ac:spMk id="3" creationId="{A6EA343D-EE08-F808-DF0D-656ACB641CE3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FDC6B-6AC8-4725-82F0-7F4D9009560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278AF2F-49B2-4AEF-AD33-64AC5F1EC1DB}">
      <dgm:prSet/>
      <dgm:spPr/>
      <dgm:t>
        <a:bodyPr/>
        <a:lstStyle/>
        <a:p>
          <a:pPr rtl="0"/>
          <a:r>
            <a:rPr lang="cs-CZ">
              <a:latin typeface="Franklin Gothic Book" panose="020B0503020102020204"/>
            </a:rPr>
            <a:t>Nezajišťují soukromí</a:t>
          </a:r>
          <a:endParaRPr lang="en-US"/>
        </a:p>
      </dgm:t>
    </dgm:pt>
    <dgm:pt modelId="{4A113B11-DE62-4022-90C3-817683B3B17D}" type="parTrans" cxnId="{C2FAB677-2222-4C74-8A21-9804FCA18D63}">
      <dgm:prSet/>
      <dgm:spPr/>
      <dgm:t>
        <a:bodyPr/>
        <a:lstStyle/>
        <a:p>
          <a:endParaRPr lang="en-US"/>
        </a:p>
      </dgm:t>
    </dgm:pt>
    <dgm:pt modelId="{F76F8FB1-F0C8-494C-B26E-E40BFD54B35B}" type="sibTrans" cxnId="{C2FAB677-2222-4C74-8A21-9804FCA18D63}">
      <dgm:prSet/>
      <dgm:spPr/>
      <dgm:t>
        <a:bodyPr/>
        <a:lstStyle/>
        <a:p>
          <a:endParaRPr lang="en-US"/>
        </a:p>
      </dgm:t>
    </dgm:pt>
    <dgm:pt modelId="{5F4DB2E1-2D2E-444A-A4C0-056485CFED21}">
      <dgm:prSet/>
      <dgm:spPr/>
      <dgm:t>
        <a:bodyPr/>
        <a:lstStyle/>
        <a:p>
          <a:r>
            <a:rPr lang="cs-CZ"/>
            <a:t>Špatný stav </a:t>
          </a:r>
          <a:r>
            <a:rPr lang="cs-CZ">
              <a:latin typeface="Franklin Gothic Book" panose="020B0503020102020204"/>
            </a:rPr>
            <a:t>WC</a:t>
          </a:r>
          <a:endParaRPr lang="en-US" err="1"/>
        </a:p>
      </dgm:t>
    </dgm:pt>
    <dgm:pt modelId="{54240457-5DA2-46DB-A524-65F9BEE61673}" type="parTrans" cxnId="{F8F0A773-E675-444E-B036-1226131C4485}">
      <dgm:prSet/>
      <dgm:spPr/>
      <dgm:t>
        <a:bodyPr/>
        <a:lstStyle/>
        <a:p>
          <a:endParaRPr lang="en-US"/>
        </a:p>
      </dgm:t>
    </dgm:pt>
    <dgm:pt modelId="{32AB680E-FAA8-4FFF-94F4-57728C97F145}" type="sibTrans" cxnId="{F8F0A773-E675-444E-B036-1226131C4485}">
      <dgm:prSet/>
      <dgm:spPr/>
      <dgm:t>
        <a:bodyPr/>
        <a:lstStyle/>
        <a:p>
          <a:endParaRPr lang="en-US"/>
        </a:p>
      </dgm:t>
    </dgm:pt>
    <dgm:pt modelId="{25B4EA9A-593F-4A45-8BA2-A5456B19148E}">
      <dgm:prSet/>
      <dgm:spPr/>
      <dgm:t>
        <a:bodyPr/>
        <a:lstStyle/>
        <a:p>
          <a:r>
            <a:rPr lang="cs-CZ"/>
            <a:t>Nehygienické</a:t>
          </a:r>
          <a:endParaRPr lang="en-US"/>
        </a:p>
      </dgm:t>
    </dgm:pt>
    <dgm:pt modelId="{5CA1507A-5FA1-493C-B9AD-B108043A35EB}" type="parTrans" cxnId="{B6EBEE24-A433-4EF2-8711-EE9B048DC9F6}">
      <dgm:prSet/>
      <dgm:spPr/>
      <dgm:t>
        <a:bodyPr/>
        <a:lstStyle/>
        <a:p>
          <a:endParaRPr lang="en-US"/>
        </a:p>
      </dgm:t>
    </dgm:pt>
    <dgm:pt modelId="{9784E894-82F3-45C4-BF7F-F8F10B143AFD}" type="sibTrans" cxnId="{B6EBEE24-A433-4EF2-8711-EE9B048DC9F6}">
      <dgm:prSet/>
      <dgm:spPr/>
      <dgm:t>
        <a:bodyPr/>
        <a:lstStyle/>
        <a:p>
          <a:endParaRPr lang="en-US"/>
        </a:p>
      </dgm:t>
    </dgm:pt>
    <dgm:pt modelId="{50289B52-C0AC-464F-8621-36C99085E5C1}" type="pres">
      <dgm:prSet presAssocID="{BD7FDC6B-6AC8-4725-82F0-7F4D900956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F602D9-5848-4D03-BDF9-4CDC3C875CE1}" type="pres">
      <dgm:prSet presAssocID="{5278AF2F-49B2-4AEF-AD33-64AC5F1EC1DB}" presName="hierRoot1" presStyleCnt="0"/>
      <dgm:spPr/>
    </dgm:pt>
    <dgm:pt modelId="{3DC70778-327E-4C1F-B2D7-46A924A3D0FC}" type="pres">
      <dgm:prSet presAssocID="{5278AF2F-49B2-4AEF-AD33-64AC5F1EC1DB}" presName="composite" presStyleCnt="0"/>
      <dgm:spPr/>
    </dgm:pt>
    <dgm:pt modelId="{8AD7E2B4-D227-499C-89D1-08355E292DC1}" type="pres">
      <dgm:prSet presAssocID="{5278AF2F-49B2-4AEF-AD33-64AC5F1EC1DB}" presName="background" presStyleLbl="node0" presStyleIdx="0" presStyleCnt="3"/>
      <dgm:spPr/>
    </dgm:pt>
    <dgm:pt modelId="{23DBAB3F-32F2-4DB0-9A59-20C126CEFDDA}" type="pres">
      <dgm:prSet presAssocID="{5278AF2F-49B2-4AEF-AD33-64AC5F1EC1DB}" presName="text" presStyleLbl="fgAcc0" presStyleIdx="0" presStyleCnt="3">
        <dgm:presLayoutVars>
          <dgm:chPref val="3"/>
        </dgm:presLayoutVars>
      </dgm:prSet>
      <dgm:spPr/>
    </dgm:pt>
    <dgm:pt modelId="{63F71256-63A3-4C1D-B309-D3634E131D14}" type="pres">
      <dgm:prSet presAssocID="{5278AF2F-49B2-4AEF-AD33-64AC5F1EC1DB}" presName="hierChild2" presStyleCnt="0"/>
      <dgm:spPr/>
    </dgm:pt>
    <dgm:pt modelId="{26A8EBE5-6D75-4C29-8C6D-16432221EBCF}" type="pres">
      <dgm:prSet presAssocID="{5F4DB2E1-2D2E-444A-A4C0-056485CFED21}" presName="hierRoot1" presStyleCnt="0"/>
      <dgm:spPr/>
    </dgm:pt>
    <dgm:pt modelId="{EC9351FB-83F3-4867-B9AE-FCCEF26CDF72}" type="pres">
      <dgm:prSet presAssocID="{5F4DB2E1-2D2E-444A-A4C0-056485CFED21}" presName="composite" presStyleCnt="0"/>
      <dgm:spPr/>
    </dgm:pt>
    <dgm:pt modelId="{677CC7DD-390A-431E-8C02-D61ED9D250FC}" type="pres">
      <dgm:prSet presAssocID="{5F4DB2E1-2D2E-444A-A4C0-056485CFED21}" presName="background" presStyleLbl="node0" presStyleIdx="1" presStyleCnt="3"/>
      <dgm:spPr/>
    </dgm:pt>
    <dgm:pt modelId="{02B646B5-6B10-4DEC-9D34-254FF2FDF268}" type="pres">
      <dgm:prSet presAssocID="{5F4DB2E1-2D2E-444A-A4C0-056485CFED21}" presName="text" presStyleLbl="fgAcc0" presStyleIdx="1" presStyleCnt="3">
        <dgm:presLayoutVars>
          <dgm:chPref val="3"/>
        </dgm:presLayoutVars>
      </dgm:prSet>
      <dgm:spPr/>
    </dgm:pt>
    <dgm:pt modelId="{857E17C0-2FFC-4F86-8712-1626294699A8}" type="pres">
      <dgm:prSet presAssocID="{5F4DB2E1-2D2E-444A-A4C0-056485CFED21}" presName="hierChild2" presStyleCnt="0"/>
      <dgm:spPr/>
    </dgm:pt>
    <dgm:pt modelId="{FC35C021-3012-49DE-A1A4-8A8BC863AD8A}" type="pres">
      <dgm:prSet presAssocID="{25B4EA9A-593F-4A45-8BA2-A5456B19148E}" presName="hierRoot1" presStyleCnt="0"/>
      <dgm:spPr/>
    </dgm:pt>
    <dgm:pt modelId="{705FBEA7-371A-4686-99D8-B60D297FF364}" type="pres">
      <dgm:prSet presAssocID="{25B4EA9A-593F-4A45-8BA2-A5456B19148E}" presName="composite" presStyleCnt="0"/>
      <dgm:spPr/>
    </dgm:pt>
    <dgm:pt modelId="{9A43BAB6-F213-4B09-BA53-ED41AB0DB037}" type="pres">
      <dgm:prSet presAssocID="{25B4EA9A-593F-4A45-8BA2-A5456B19148E}" presName="background" presStyleLbl="node0" presStyleIdx="2" presStyleCnt="3"/>
      <dgm:spPr/>
    </dgm:pt>
    <dgm:pt modelId="{60E10755-F54B-44F7-97D7-BBF04BE7EE4E}" type="pres">
      <dgm:prSet presAssocID="{25B4EA9A-593F-4A45-8BA2-A5456B19148E}" presName="text" presStyleLbl="fgAcc0" presStyleIdx="2" presStyleCnt="3">
        <dgm:presLayoutVars>
          <dgm:chPref val="3"/>
        </dgm:presLayoutVars>
      </dgm:prSet>
      <dgm:spPr/>
    </dgm:pt>
    <dgm:pt modelId="{46B49883-B072-4261-9D5A-F2F0CEBF3CEE}" type="pres">
      <dgm:prSet presAssocID="{25B4EA9A-593F-4A45-8BA2-A5456B19148E}" presName="hierChild2" presStyleCnt="0"/>
      <dgm:spPr/>
    </dgm:pt>
  </dgm:ptLst>
  <dgm:cxnLst>
    <dgm:cxn modelId="{8F70100C-CC13-438C-B2B5-187D3C130015}" type="presOf" srcId="{5278AF2F-49B2-4AEF-AD33-64AC5F1EC1DB}" destId="{23DBAB3F-32F2-4DB0-9A59-20C126CEFDDA}" srcOrd="0" destOrd="0" presId="urn:microsoft.com/office/officeart/2005/8/layout/hierarchy1"/>
    <dgm:cxn modelId="{B6EBEE24-A433-4EF2-8711-EE9B048DC9F6}" srcId="{BD7FDC6B-6AC8-4725-82F0-7F4D9009560D}" destId="{25B4EA9A-593F-4A45-8BA2-A5456B19148E}" srcOrd="2" destOrd="0" parTransId="{5CA1507A-5FA1-493C-B9AD-B108043A35EB}" sibTransId="{9784E894-82F3-45C4-BF7F-F8F10B143AFD}"/>
    <dgm:cxn modelId="{24925865-44B7-4B34-BA95-AB073A8E8067}" type="presOf" srcId="{5F4DB2E1-2D2E-444A-A4C0-056485CFED21}" destId="{02B646B5-6B10-4DEC-9D34-254FF2FDF268}" srcOrd="0" destOrd="0" presId="urn:microsoft.com/office/officeart/2005/8/layout/hierarchy1"/>
    <dgm:cxn modelId="{F8F0A773-E675-444E-B036-1226131C4485}" srcId="{BD7FDC6B-6AC8-4725-82F0-7F4D9009560D}" destId="{5F4DB2E1-2D2E-444A-A4C0-056485CFED21}" srcOrd="1" destOrd="0" parTransId="{54240457-5DA2-46DB-A524-65F9BEE61673}" sibTransId="{32AB680E-FAA8-4FFF-94F4-57728C97F145}"/>
    <dgm:cxn modelId="{C2FAB677-2222-4C74-8A21-9804FCA18D63}" srcId="{BD7FDC6B-6AC8-4725-82F0-7F4D9009560D}" destId="{5278AF2F-49B2-4AEF-AD33-64AC5F1EC1DB}" srcOrd="0" destOrd="0" parTransId="{4A113B11-DE62-4022-90C3-817683B3B17D}" sibTransId="{F76F8FB1-F0C8-494C-B26E-E40BFD54B35B}"/>
    <dgm:cxn modelId="{CD2084A2-919E-4F84-AA92-6F86CA6163F7}" type="presOf" srcId="{25B4EA9A-593F-4A45-8BA2-A5456B19148E}" destId="{60E10755-F54B-44F7-97D7-BBF04BE7EE4E}" srcOrd="0" destOrd="0" presId="urn:microsoft.com/office/officeart/2005/8/layout/hierarchy1"/>
    <dgm:cxn modelId="{FD4582EA-7FE5-44F1-9181-07C073CC3986}" type="presOf" srcId="{BD7FDC6B-6AC8-4725-82F0-7F4D9009560D}" destId="{50289B52-C0AC-464F-8621-36C99085E5C1}" srcOrd="0" destOrd="0" presId="urn:microsoft.com/office/officeart/2005/8/layout/hierarchy1"/>
    <dgm:cxn modelId="{94786F3E-06A8-4A59-9EA6-09949BA56CBC}" type="presParOf" srcId="{50289B52-C0AC-464F-8621-36C99085E5C1}" destId="{08F602D9-5848-4D03-BDF9-4CDC3C875CE1}" srcOrd="0" destOrd="0" presId="urn:microsoft.com/office/officeart/2005/8/layout/hierarchy1"/>
    <dgm:cxn modelId="{DA1D5BA1-2737-4AAA-9847-EFE2AA2EDF2B}" type="presParOf" srcId="{08F602D9-5848-4D03-BDF9-4CDC3C875CE1}" destId="{3DC70778-327E-4C1F-B2D7-46A924A3D0FC}" srcOrd="0" destOrd="0" presId="urn:microsoft.com/office/officeart/2005/8/layout/hierarchy1"/>
    <dgm:cxn modelId="{2B13E9A6-0CEE-447F-B209-A0CCA944ACC2}" type="presParOf" srcId="{3DC70778-327E-4C1F-B2D7-46A924A3D0FC}" destId="{8AD7E2B4-D227-499C-89D1-08355E292DC1}" srcOrd="0" destOrd="0" presId="urn:microsoft.com/office/officeart/2005/8/layout/hierarchy1"/>
    <dgm:cxn modelId="{D1A7023C-9E1E-49EF-BC35-8AF24E7F962D}" type="presParOf" srcId="{3DC70778-327E-4C1F-B2D7-46A924A3D0FC}" destId="{23DBAB3F-32F2-4DB0-9A59-20C126CEFDDA}" srcOrd="1" destOrd="0" presId="urn:microsoft.com/office/officeart/2005/8/layout/hierarchy1"/>
    <dgm:cxn modelId="{456C965E-CE2B-4E38-BF6A-FB2F4A1030BA}" type="presParOf" srcId="{08F602D9-5848-4D03-BDF9-4CDC3C875CE1}" destId="{63F71256-63A3-4C1D-B309-D3634E131D14}" srcOrd="1" destOrd="0" presId="urn:microsoft.com/office/officeart/2005/8/layout/hierarchy1"/>
    <dgm:cxn modelId="{0F78278D-20CF-43F5-87D7-1A0A3E61B990}" type="presParOf" srcId="{50289B52-C0AC-464F-8621-36C99085E5C1}" destId="{26A8EBE5-6D75-4C29-8C6D-16432221EBCF}" srcOrd="1" destOrd="0" presId="urn:microsoft.com/office/officeart/2005/8/layout/hierarchy1"/>
    <dgm:cxn modelId="{5B810044-A7CD-4685-A97C-462447DEEAFF}" type="presParOf" srcId="{26A8EBE5-6D75-4C29-8C6D-16432221EBCF}" destId="{EC9351FB-83F3-4867-B9AE-FCCEF26CDF72}" srcOrd="0" destOrd="0" presId="urn:microsoft.com/office/officeart/2005/8/layout/hierarchy1"/>
    <dgm:cxn modelId="{B903FC40-D257-43CE-8F89-75D87BCBBEBB}" type="presParOf" srcId="{EC9351FB-83F3-4867-B9AE-FCCEF26CDF72}" destId="{677CC7DD-390A-431E-8C02-D61ED9D250FC}" srcOrd="0" destOrd="0" presId="urn:microsoft.com/office/officeart/2005/8/layout/hierarchy1"/>
    <dgm:cxn modelId="{05A738EF-2CBC-466E-9DD4-207F1E4C06C1}" type="presParOf" srcId="{EC9351FB-83F3-4867-B9AE-FCCEF26CDF72}" destId="{02B646B5-6B10-4DEC-9D34-254FF2FDF268}" srcOrd="1" destOrd="0" presId="urn:microsoft.com/office/officeart/2005/8/layout/hierarchy1"/>
    <dgm:cxn modelId="{4F9103DA-A9FC-46A7-A3E6-992EFE4A95A2}" type="presParOf" srcId="{26A8EBE5-6D75-4C29-8C6D-16432221EBCF}" destId="{857E17C0-2FFC-4F86-8712-1626294699A8}" srcOrd="1" destOrd="0" presId="urn:microsoft.com/office/officeart/2005/8/layout/hierarchy1"/>
    <dgm:cxn modelId="{1E1CF3A1-61E9-4560-89B9-D22820D1ACF0}" type="presParOf" srcId="{50289B52-C0AC-464F-8621-36C99085E5C1}" destId="{FC35C021-3012-49DE-A1A4-8A8BC863AD8A}" srcOrd="2" destOrd="0" presId="urn:microsoft.com/office/officeart/2005/8/layout/hierarchy1"/>
    <dgm:cxn modelId="{BFE4B330-7BAA-4023-8AA1-581F668B05ED}" type="presParOf" srcId="{FC35C021-3012-49DE-A1A4-8A8BC863AD8A}" destId="{705FBEA7-371A-4686-99D8-B60D297FF364}" srcOrd="0" destOrd="0" presId="urn:microsoft.com/office/officeart/2005/8/layout/hierarchy1"/>
    <dgm:cxn modelId="{1C489481-5BCB-41BE-9B5E-28EACE4F6A98}" type="presParOf" srcId="{705FBEA7-371A-4686-99D8-B60D297FF364}" destId="{9A43BAB6-F213-4B09-BA53-ED41AB0DB037}" srcOrd="0" destOrd="0" presId="urn:microsoft.com/office/officeart/2005/8/layout/hierarchy1"/>
    <dgm:cxn modelId="{910CB5C4-AED8-4907-AC66-4D7121151632}" type="presParOf" srcId="{705FBEA7-371A-4686-99D8-B60D297FF364}" destId="{60E10755-F54B-44F7-97D7-BBF04BE7EE4E}" srcOrd="1" destOrd="0" presId="urn:microsoft.com/office/officeart/2005/8/layout/hierarchy1"/>
    <dgm:cxn modelId="{613C140B-74DE-4E03-AAB7-6EFDEEC8145F}" type="presParOf" srcId="{FC35C021-3012-49DE-A1A4-8A8BC863AD8A}" destId="{46B49883-B072-4261-9D5A-F2F0CEBF3C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D17A9-3536-4177-8B32-4E0D8511234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94BB5E2-54F6-42BD-BFBA-F747EBB63CFC}">
      <dgm:prSet/>
      <dgm:spPr/>
      <dgm:t>
        <a:bodyPr/>
        <a:lstStyle/>
        <a:p>
          <a:r>
            <a:rPr lang="cs-CZ" baseline="0"/>
            <a:t>Zajištění podmínek pro hygienické a soukromé vykonání potřeby</a:t>
          </a:r>
          <a:endParaRPr lang="en-US"/>
        </a:p>
      </dgm:t>
    </dgm:pt>
    <dgm:pt modelId="{B006ED7F-98E9-475A-80F9-4657AF3BE4BD}" type="parTrans" cxnId="{C28C84FA-8179-4494-B473-EBCE6A8083C6}">
      <dgm:prSet/>
      <dgm:spPr/>
      <dgm:t>
        <a:bodyPr/>
        <a:lstStyle/>
        <a:p>
          <a:endParaRPr lang="en-US"/>
        </a:p>
      </dgm:t>
    </dgm:pt>
    <dgm:pt modelId="{25FC6C8B-2F43-4904-B9A2-BD521EABA6CD}" type="sibTrans" cxnId="{C28C84FA-8179-4494-B473-EBCE6A8083C6}">
      <dgm:prSet/>
      <dgm:spPr/>
      <dgm:t>
        <a:bodyPr/>
        <a:lstStyle/>
        <a:p>
          <a:endParaRPr lang="en-US"/>
        </a:p>
      </dgm:t>
    </dgm:pt>
    <dgm:pt modelId="{F40F351F-7D80-49F4-BA73-3DFDF19A18AC}">
      <dgm:prSet/>
      <dgm:spPr/>
      <dgm:t>
        <a:bodyPr/>
        <a:lstStyle/>
        <a:p>
          <a:r>
            <a:rPr lang="cs-CZ" baseline="0"/>
            <a:t>Prokázání udržitelnosti pořádku ve společných prostorách školy</a:t>
          </a:r>
          <a:endParaRPr lang="en-US"/>
        </a:p>
      </dgm:t>
    </dgm:pt>
    <dgm:pt modelId="{EF3630AC-E3BA-4BEF-87C0-76A6CDE53B6D}" type="parTrans" cxnId="{A8BC46D5-973F-44B6-BB94-BD7F75B5D80F}">
      <dgm:prSet/>
      <dgm:spPr/>
      <dgm:t>
        <a:bodyPr/>
        <a:lstStyle/>
        <a:p>
          <a:endParaRPr lang="en-US"/>
        </a:p>
      </dgm:t>
    </dgm:pt>
    <dgm:pt modelId="{BD7784AA-696C-4886-BB68-8ADD81051CEE}" type="sibTrans" cxnId="{A8BC46D5-973F-44B6-BB94-BD7F75B5D80F}">
      <dgm:prSet/>
      <dgm:spPr/>
      <dgm:t>
        <a:bodyPr/>
        <a:lstStyle/>
        <a:p>
          <a:endParaRPr lang="en-US"/>
        </a:p>
      </dgm:t>
    </dgm:pt>
    <dgm:pt modelId="{3BF7D28D-4CDA-4200-AB6F-51031E832452}" type="pres">
      <dgm:prSet presAssocID="{4DBD17A9-3536-4177-8B32-4E0D8511234C}" presName="outerComposite" presStyleCnt="0">
        <dgm:presLayoutVars>
          <dgm:chMax val="5"/>
          <dgm:dir/>
          <dgm:resizeHandles val="exact"/>
        </dgm:presLayoutVars>
      </dgm:prSet>
      <dgm:spPr/>
    </dgm:pt>
    <dgm:pt modelId="{9A3803D2-03DD-497A-B240-38FB4A83E65C}" type="pres">
      <dgm:prSet presAssocID="{4DBD17A9-3536-4177-8B32-4E0D8511234C}" presName="dummyMaxCanvas" presStyleCnt="0">
        <dgm:presLayoutVars/>
      </dgm:prSet>
      <dgm:spPr/>
    </dgm:pt>
    <dgm:pt modelId="{42E631C2-86E6-4DC0-B3C5-3167544BD2D3}" type="pres">
      <dgm:prSet presAssocID="{4DBD17A9-3536-4177-8B32-4E0D8511234C}" presName="TwoNodes_1" presStyleLbl="node1" presStyleIdx="0" presStyleCnt="2">
        <dgm:presLayoutVars>
          <dgm:bulletEnabled val="1"/>
        </dgm:presLayoutVars>
      </dgm:prSet>
      <dgm:spPr/>
    </dgm:pt>
    <dgm:pt modelId="{20BF16E9-C20F-4AC7-97C1-6A50329EC0D8}" type="pres">
      <dgm:prSet presAssocID="{4DBD17A9-3536-4177-8B32-4E0D8511234C}" presName="TwoNodes_2" presStyleLbl="node1" presStyleIdx="1" presStyleCnt="2">
        <dgm:presLayoutVars>
          <dgm:bulletEnabled val="1"/>
        </dgm:presLayoutVars>
      </dgm:prSet>
      <dgm:spPr/>
    </dgm:pt>
    <dgm:pt modelId="{64D72B7D-8A40-4A34-BCA7-C49EFB132F6F}" type="pres">
      <dgm:prSet presAssocID="{4DBD17A9-3536-4177-8B32-4E0D8511234C}" presName="TwoConn_1-2" presStyleLbl="fgAccFollowNode1" presStyleIdx="0" presStyleCnt="1">
        <dgm:presLayoutVars>
          <dgm:bulletEnabled val="1"/>
        </dgm:presLayoutVars>
      </dgm:prSet>
      <dgm:spPr/>
    </dgm:pt>
    <dgm:pt modelId="{E4E53B3F-E382-49F0-A002-A3A1F58FADAC}" type="pres">
      <dgm:prSet presAssocID="{4DBD17A9-3536-4177-8B32-4E0D8511234C}" presName="TwoNodes_1_text" presStyleLbl="node1" presStyleIdx="1" presStyleCnt="2">
        <dgm:presLayoutVars>
          <dgm:bulletEnabled val="1"/>
        </dgm:presLayoutVars>
      </dgm:prSet>
      <dgm:spPr/>
    </dgm:pt>
    <dgm:pt modelId="{5F191A10-6573-465C-8D23-46A886C0228F}" type="pres">
      <dgm:prSet presAssocID="{4DBD17A9-3536-4177-8B32-4E0D8511234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E8CB03C-A391-40BC-B2F1-2E1A7F64F0DB}" type="presOf" srcId="{F40F351F-7D80-49F4-BA73-3DFDF19A18AC}" destId="{5F191A10-6573-465C-8D23-46A886C0228F}" srcOrd="1" destOrd="0" presId="urn:microsoft.com/office/officeart/2005/8/layout/vProcess5"/>
    <dgm:cxn modelId="{5C35BA3C-836C-4D1C-AA37-5F120D83C220}" type="presOf" srcId="{4DBD17A9-3536-4177-8B32-4E0D8511234C}" destId="{3BF7D28D-4CDA-4200-AB6F-51031E832452}" srcOrd="0" destOrd="0" presId="urn:microsoft.com/office/officeart/2005/8/layout/vProcess5"/>
    <dgm:cxn modelId="{6EA68B46-BF35-4C58-93A4-BF9A3AFF0BCF}" type="presOf" srcId="{F94BB5E2-54F6-42BD-BFBA-F747EBB63CFC}" destId="{42E631C2-86E6-4DC0-B3C5-3167544BD2D3}" srcOrd="0" destOrd="0" presId="urn:microsoft.com/office/officeart/2005/8/layout/vProcess5"/>
    <dgm:cxn modelId="{E44B8F71-57CD-4AF7-9884-96CA383A7C92}" type="presOf" srcId="{F94BB5E2-54F6-42BD-BFBA-F747EBB63CFC}" destId="{E4E53B3F-E382-49F0-A002-A3A1F58FADAC}" srcOrd="1" destOrd="0" presId="urn:microsoft.com/office/officeart/2005/8/layout/vProcess5"/>
    <dgm:cxn modelId="{BC13C6C3-02EB-4B47-B600-DEE45A458FEB}" type="presOf" srcId="{25FC6C8B-2F43-4904-B9A2-BD521EABA6CD}" destId="{64D72B7D-8A40-4A34-BCA7-C49EFB132F6F}" srcOrd="0" destOrd="0" presId="urn:microsoft.com/office/officeart/2005/8/layout/vProcess5"/>
    <dgm:cxn modelId="{A8BC46D5-973F-44B6-BB94-BD7F75B5D80F}" srcId="{4DBD17A9-3536-4177-8B32-4E0D8511234C}" destId="{F40F351F-7D80-49F4-BA73-3DFDF19A18AC}" srcOrd="1" destOrd="0" parTransId="{EF3630AC-E3BA-4BEF-87C0-76A6CDE53B6D}" sibTransId="{BD7784AA-696C-4886-BB68-8ADD81051CEE}"/>
    <dgm:cxn modelId="{9ECAF6F9-67E0-47E5-A3D5-D0E0004C1934}" type="presOf" srcId="{F40F351F-7D80-49F4-BA73-3DFDF19A18AC}" destId="{20BF16E9-C20F-4AC7-97C1-6A50329EC0D8}" srcOrd="0" destOrd="0" presId="urn:microsoft.com/office/officeart/2005/8/layout/vProcess5"/>
    <dgm:cxn modelId="{C28C84FA-8179-4494-B473-EBCE6A8083C6}" srcId="{4DBD17A9-3536-4177-8B32-4E0D8511234C}" destId="{F94BB5E2-54F6-42BD-BFBA-F747EBB63CFC}" srcOrd="0" destOrd="0" parTransId="{B006ED7F-98E9-475A-80F9-4657AF3BE4BD}" sibTransId="{25FC6C8B-2F43-4904-B9A2-BD521EABA6CD}"/>
    <dgm:cxn modelId="{2628C426-D06D-4996-A8E3-7FCA507DA272}" type="presParOf" srcId="{3BF7D28D-4CDA-4200-AB6F-51031E832452}" destId="{9A3803D2-03DD-497A-B240-38FB4A83E65C}" srcOrd="0" destOrd="0" presId="urn:microsoft.com/office/officeart/2005/8/layout/vProcess5"/>
    <dgm:cxn modelId="{8EEC05E5-BE64-4481-93AC-874C2192161F}" type="presParOf" srcId="{3BF7D28D-4CDA-4200-AB6F-51031E832452}" destId="{42E631C2-86E6-4DC0-B3C5-3167544BD2D3}" srcOrd="1" destOrd="0" presId="urn:microsoft.com/office/officeart/2005/8/layout/vProcess5"/>
    <dgm:cxn modelId="{5B0DB29D-DAE6-43E4-AAD2-B5FBE005A9F9}" type="presParOf" srcId="{3BF7D28D-4CDA-4200-AB6F-51031E832452}" destId="{20BF16E9-C20F-4AC7-97C1-6A50329EC0D8}" srcOrd="2" destOrd="0" presId="urn:microsoft.com/office/officeart/2005/8/layout/vProcess5"/>
    <dgm:cxn modelId="{92F8486C-1ABC-410E-8686-71A6A711B6AC}" type="presParOf" srcId="{3BF7D28D-4CDA-4200-AB6F-51031E832452}" destId="{64D72B7D-8A40-4A34-BCA7-C49EFB132F6F}" srcOrd="3" destOrd="0" presId="urn:microsoft.com/office/officeart/2005/8/layout/vProcess5"/>
    <dgm:cxn modelId="{D7381325-9F53-4188-8473-275328F11E9F}" type="presParOf" srcId="{3BF7D28D-4CDA-4200-AB6F-51031E832452}" destId="{E4E53B3F-E382-49F0-A002-A3A1F58FADAC}" srcOrd="4" destOrd="0" presId="urn:microsoft.com/office/officeart/2005/8/layout/vProcess5"/>
    <dgm:cxn modelId="{449E50FC-4E41-4FD5-9CD3-6E539A943F8C}" type="presParOf" srcId="{3BF7D28D-4CDA-4200-AB6F-51031E832452}" destId="{5F191A10-6573-465C-8D23-46A886C0228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6AE59-CC40-4836-AF88-D02347281E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95AE42A-FCB0-495A-AF34-76DF79C8ADE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aseline="0" dirty="0"/>
            <a:t>Po schválení projektu vedením školy</a:t>
          </a:r>
          <a:r>
            <a:rPr lang="cs-CZ" dirty="0"/>
            <a:t> kontaktování mistrů odborného výcviku oborů zedník, malíř-lakýrník, instalatér.</a:t>
          </a:r>
          <a:endParaRPr lang="en-US" dirty="0"/>
        </a:p>
      </dgm:t>
    </dgm:pt>
    <dgm:pt modelId="{2B34EA2E-8D29-404F-A924-0720415AD98D}" type="parTrans" cxnId="{61964BC7-B9EE-4C9D-8FB4-B1FC888CBD4A}">
      <dgm:prSet/>
      <dgm:spPr/>
      <dgm:t>
        <a:bodyPr/>
        <a:lstStyle/>
        <a:p>
          <a:endParaRPr lang="en-US"/>
        </a:p>
      </dgm:t>
    </dgm:pt>
    <dgm:pt modelId="{F776090F-9488-4C80-8652-92204C4DA399}" type="sibTrans" cxnId="{61964BC7-B9EE-4C9D-8FB4-B1FC888CBD4A}">
      <dgm:prSet/>
      <dgm:spPr/>
      <dgm:t>
        <a:bodyPr/>
        <a:lstStyle/>
        <a:p>
          <a:endParaRPr lang="en-US"/>
        </a:p>
      </dgm:t>
    </dgm:pt>
    <dgm:pt modelId="{EA872EAB-F2F4-4A88-BEDC-EB0E4DBC5AE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aseline="0" dirty="0"/>
            <a:t>Po souhlasu z vedení začneme získávat potřebný materiál a finance</a:t>
          </a:r>
          <a:endParaRPr lang="en-US" dirty="0"/>
        </a:p>
      </dgm:t>
    </dgm:pt>
    <dgm:pt modelId="{2237DD4C-CE79-4C32-9AB9-E2B802FF7970}" type="parTrans" cxnId="{B9918F46-126B-48F2-904B-C903FBB100FD}">
      <dgm:prSet/>
      <dgm:spPr/>
      <dgm:t>
        <a:bodyPr/>
        <a:lstStyle/>
        <a:p>
          <a:endParaRPr lang="en-US"/>
        </a:p>
      </dgm:t>
    </dgm:pt>
    <dgm:pt modelId="{2906ECFB-4CF1-4D41-A1A3-EF41E01BB073}" type="sibTrans" cxnId="{B9918F46-126B-48F2-904B-C903FBB100FD}">
      <dgm:prSet/>
      <dgm:spPr/>
      <dgm:t>
        <a:bodyPr/>
        <a:lstStyle/>
        <a:p>
          <a:endParaRPr lang="en-US"/>
        </a:p>
      </dgm:t>
    </dgm:pt>
    <dgm:pt modelId="{0A3F00C8-E7B8-4E8C-A79D-46F396FDBC8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aseline="0" dirty="0"/>
            <a:t>Práci si zajistíme po domluvě s mistry odborných výcviků oborů: Malíř, Lakýrník, Zedník a Instalatér</a:t>
          </a:r>
          <a:endParaRPr lang="en-US" dirty="0"/>
        </a:p>
      </dgm:t>
    </dgm:pt>
    <dgm:pt modelId="{E2F5D8C4-6100-41DC-A4C6-0F6FEDA98366}" type="parTrans" cxnId="{55FDAAAD-8347-4153-9BEE-8818E1767CD5}">
      <dgm:prSet/>
      <dgm:spPr/>
      <dgm:t>
        <a:bodyPr/>
        <a:lstStyle/>
        <a:p>
          <a:endParaRPr lang="en-US"/>
        </a:p>
      </dgm:t>
    </dgm:pt>
    <dgm:pt modelId="{2883CF8C-F21D-4E36-BF2B-309DB557B3EE}" type="sibTrans" cxnId="{55FDAAAD-8347-4153-9BEE-8818E1767CD5}">
      <dgm:prSet/>
      <dgm:spPr/>
      <dgm:t>
        <a:bodyPr/>
        <a:lstStyle/>
        <a:p>
          <a:endParaRPr lang="en-US"/>
        </a:p>
      </dgm:t>
    </dgm:pt>
    <dgm:pt modelId="{A1AE2284-994E-4FE3-AB95-180D1B7A175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aseline="0" dirty="0"/>
            <a:t>Písemné předložení projektu statutární zástupkyni ředitele školy.</a:t>
          </a:r>
          <a:endParaRPr lang="en-US" baseline="0" dirty="0">
            <a:latin typeface="Franklin Gothic Book" panose="020B0503020102020204"/>
          </a:endParaRPr>
        </a:p>
      </dgm:t>
    </dgm:pt>
    <dgm:pt modelId="{66620FAF-22A8-42F4-B2D0-EF8ADDE62E6E}" type="parTrans" cxnId="{72273BB8-90E9-4E0B-9A21-AB7BD4B07278}">
      <dgm:prSet/>
      <dgm:spPr/>
    </dgm:pt>
    <dgm:pt modelId="{9F8690E9-C480-49B1-A0F8-AA669D669851}" type="sibTrans" cxnId="{72273BB8-90E9-4E0B-9A21-AB7BD4B07278}">
      <dgm:prSet/>
      <dgm:spPr/>
    </dgm:pt>
    <dgm:pt modelId="{73B51777-7A38-451E-8C8F-660095C39FB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aseline="0" dirty="0"/>
            <a:t>Osobní projednání projektu se statutární zástupkyní ředitele školy.</a:t>
          </a:r>
          <a:endParaRPr lang="cs-CZ" dirty="0"/>
        </a:p>
      </dgm:t>
    </dgm:pt>
    <dgm:pt modelId="{90F6DB2D-D6DF-4D43-909B-9BA9FFF353C0}" type="parTrans" cxnId="{D1479635-F36A-4625-A091-CAB3F010AE7C}">
      <dgm:prSet/>
      <dgm:spPr/>
    </dgm:pt>
    <dgm:pt modelId="{BA281ABE-9E96-4656-A6E8-A4827D4450DF}" type="sibTrans" cxnId="{D1479635-F36A-4625-A091-CAB3F010AE7C}">
      <dgm:prSet/>
      <dgm:spPr/>
    </dgm:pt>
    <dgm:pt modelId="{9D07000B-B2D4-40D5-879E-4DE8BB821A24}" type="pres">
      <dgm:prSet presAssocID="{B3B6AE59-CC40-4836-AF88-D02347281E83}" presName="root" presStyleCnt="0">
        <dgm:presLayoutVars>
          <dgm:dir/>
          <dgm:resizeHandles val="exact"/>
        </dgm:presLayoutVars>
      </dgm:prSet>
      <dgm:spPr/>
    </dgm:pt>
    <dgm:pt modelId="{FB059858-77A8-4A49-960F-2ED8BAD30FD1}" type="pres">
      <dgm:prSet presAssocID="{A1AE2284-994E-4FE3-AB95-180D1B7A175F}" presName="compNode" presStyleCnt="0"/>
      <dgm:spPr/>
    </dgm:pt>
    <dgm:pt modelId="{5E232ABB-AFE5-4C3D-8C9E-3640EA77F923}" type="pres">
      <dgm:prSet presAssocID="{A1AE2284-994E-4FE3-AB95-180D1B7A175F}" presName="bgRect" presStyleLbl="bgShp" presStyleIdx="0" presStyleCnt="5"/>
      <dgm:spPr/>
    </dgm:pt>
    <dgm:pt modelId="{3D272194-3055-4ABA-813E-3DFF31C29F0E}" type="pres">
      <dgm:prSet presAssocID="{A1AE2284-994E-4FE3-AB95-180D1B7A175F}" presName="iconRect" presStyleLbl="node1" presStyleIdx="0" presStyleCnt="5"/>
      <dgm:spPr/>
    </dgm:pt>
    <dgm:pt modelId="{3D59CB67-E89D-4701-923D-CC4138B253BC}" type="pres">
      <dgm:prSet presAssocID="{A1AE2284-994E-4FE3-AB95-180D1B7A175F}" presName="spaceRect" presStyleCnt="0"/>
      <dgm:spPr/>
    </dgm:pt>
    <dgm:pt modelId="{5BF728D4-14A7-4F49-AF2F-3AB9AD5BFF41}" type="pres">
      <dgm:prSet presAssocID="{A1AE2284-994E-4FE3-AB95-180D1B7A175F}" presName="parTx" presStyleLbl="revTx" presStyleIdx="0" presStyleCnt="5">
        <dgm:presLayoutVars>
          <dgm:chMax val="0"/>
          <dgm:chPref val="0"/>
        </dgm:presLayoutVars>
      </dgm:prSet>
      <dgm:spPr/>
    </dgm:pt>
    <dgm:pt modelId="{B6694C76-9C06-407E-8034-E6A9AB2F1023}" type="pres">
      <dgm:prSet presAssocID="{9F8690E9-C480-49B1-A0F8-AA669D669851}" presName="sibTrans" presStyleCnt="0"/>
      <dgm:spPr/>
    </dgm:pt>
    <dgm:pt modelId="{4921608A-3013-4C35-9817-58ABCBF4DE36}" type="pres">
      <dgm:prSet presAssocID="{73B51777-7A38-451E-8C8F-660095C39FBA}" presName="compNode" presStyleCnt="0"/>
      <dgm:spPr/>
    </dgm:pt>
    <dgm:pt modelId="{6D295036-E38C-4884-8F23-71D573ADD6FD}" type="pres">
      <dgm:prSet presAssocID="{73B51777-7A38-451E-8C8F-660095C39FBA}" presName="bgRect" presStyleLbl="bgShp" presStyleIdx="1" presStyleCnt="5"/>
      <dgm:spPr/>
    </dgm:pt>
    <dgm:pt modelId="{32B644BA-3DB7-4984-B055-9BFC55B713CF}" type="pres">
      <dgm:prSet presAssocID="{73B51777-7A38-451E-8C8F-660095C39FBA}" presName="iconRect" presStyleLbl="node1" presStyleIdx="1" presStyleCnt="5"/>
      <dgm:spPr/>
    </dgm:pt>
    <dgm:pt modelId="{74159EDA-A2F0-4BD2-AD67-9FFB2E958BB5}" type="pres">
      <dgm:prSet presAssocID="{73B51777-7A38-451E-8C8F-660095C39FBA}" presName="spaceRect" presStyleCnt="0"/>
      <dgm:spPr/>
    </dgm:pt>
    <dgm:pt modelId="{7A5C371B-CB00-4E35-96CB-4448B7D0DF85}" type="pres">
      <dgm:prSet presAssocID="{73B51777-7A38-451E-8C8F-660095C39FBA}" presName="parTx" presStyleLbl="revTx" presStyleIdx="1" presStyleCnt="5">
        <dgm:presLayoutVars>
          <dgm:chMax val="0"/>
          <dgm:chPref val="0"/>
        </dgm:presLayoutVars>
      </dgm:prSet>
      <dgm:spPr/>
    </dgm:pt>
    <dgm:pt modelId="{9DE22DF1-4B3D-4A1E-B000-ADDE8A1E2C98}" type="pres">
      <dgm:prSet presAssocID="{BA281ABE-9E96-4656-A6E8-A4827D4450DF}" presName="sibTrans" presStyleCnt="0"/>
      <dgm:spPr/>
    </dgm:pt>
    <dgm:pt modelId="{C567F854-34CC-4286-A3BC-5763D7A56658}" type="pres">
      <dgm:prSet presAssocID="{B95AE42A-FCB0-495A-AF34-76DF79C8ADEA}" presName="compNode" presStyleCnt="0"/>
      <dgm:spPr/>
    </dgm:pt>
    <dgm:pt modelId="{9DF8B93E-69BB-4EAC-8A51-84E7259B0F80}" type="pres">
      <dgm:prSet presAssocID="{B95AE42A-FCB0-495A-AF34-76DF79C8ADEA}" presName="bgRect" presStyleLbl="bgShp" presStyleIdx="2" presStyleCnt="5"/>
      <dgm:spPr/>
    </dgm:pt>
    <dgm:pt modelId="{EBCD9ECA-54CB-4C16-98B5-32241BB31E8A}" type="pres">
      <dgm:prSet presAssocID="{B95AE42A-FCB0-495A-AF34-76DF79C8ADEA}" presName="iconRect" presStyleLbl="nod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Školní budova"/>
        </a:ext>
      </dgm:extLst>
    </dgm:pt>
    <dgm:pt modelId="{50E30074-BB7B-4A53-8BD3-0A5CCBC4EC1D}" type="pres">
      <dgm:prSet presAssocID="{B95AE42A-FCB0-495A-AF34-76DF79C8ADEA}" presName="spaceRect" presStyleCnt="0"/>
      <dgm:spPr/>
    </dgm:pt>
    <dgm:pt modelId="{BA91D165-C0F7-4789-8D23-0F5480A30BF8}" type="pres">
      <dgm:prSet presAssocID="{B95AE42A-FCB0-495A-AF34-76DF79C8ADEA}" presName="parTx" presStyleLbl="revTx" presStyleIdx="2" presStyleCnt="5">
        <dgm:presLayoutVars>
          <dgm:chMax val="0"/>
          <dgm:chPref val="0"/>
        </dgm:presLayoutVars>
      </dgm:prSet>
      <dgm:spPr/>
    </dgm:pt>
    <dgm:pt modelId="{430D921A-92F1-4F5E-AE0B-8BE84439F62F}" type="pres">
      <dgm:prSet presAssocID="{F776090F-9488-4C80-8652-92204C4DA399}" presName="sibTrans" presStyleCnt="0"/>
      <dgm:spPr/>
    </dgm:pt>
    <dgm:pt modelId="{E6075020-75CD-4EB9-B30D-BEAA7CA212C1}" type="pres">
      <dgm:prSet presAssocID="{EA872EAB-F2F4-4A88-BEDC-EB0E4DBC5AEC}" presName="compNode" presStyleCnt="0"/>
      <dgm:spPr/>
    </dgm:pt>
    <dgm:pt modelId="{CB4BC758-C2BC-4A48-9C82-818F2F2E6F0F}" type="pres">
      <dgm:prSet presAssocID="{EA872EAB-F2F4-4A88-BEDC-EB0E4DBC5AEC}" presName="bgRect" presStyleLbl="bgShp" presStyleIdx="3" presStyleCnt="5"/>
      <dgm:spPr/>
    </dgm:pt>
    <dgm:pt modelId="{EB61720F-7EDA-4A7F-8F88-189163745820}" type="pres">
      <dgm:prSet presAssocID="{EA872EAB-F2F4-4A88-BEDC-EB0E4DBC5AEC}" presName="iconRect" presStyleLbl="nod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239B7CA4-DDF5-41C0-92E6-C5BCAD2245A2}" type="pres">
      <dgm:prSet presAssocID="{EA872EAB-F2F4-4A88-BEDC-EB0E4DBC5AEC}" presName="spaceRect" presStyleCnt="0"/>
      <dgm:spPr/>
    </dgm:pt>
    <dgm:pt modelId="{3E9032CA-9407-412F-B360-D0E49FCB4667}" type="pres">
      <dgm:prSet presAssocID="{EA872EAB-F2F4-4A88-BEDC-EB0E4DBC5AEC}" presName="parTx" presStyleLbl="revTx" presStyleIdx="3" presStyleCnt="5">
        <dgm:presLayoutVars>
          <dgm:chMax val="0"/>
          <dgm:chPref val="0"/>
        </dgm:presLayoutVars>
      </dgm:prSet>
      <dgm:spPr/>
    </dgm:pt>
    <dgm:pt modelId="{2F4FBE15-AB79-4B4C-A1B0-F687E7520F2C}" type="pres">
      <dgm:prSet presAssocID="{2906ECFB-4CF1-4D41-A1A3-EF41E01BB073}" presName="sibTrans" presStyleCnt="0"/>
      <dgm:spPr/>
    </dgm:pt>
    <dgm:pt modelId="{828853B8-1B4E-4F59-AC42-DDC5FBBEAAAA}" type="pres">
      <dgm:prSet presAssocID="{0A3F00C8-E7B8-4E8C-A79D-46F396FDBC8C}" presName="compNode" presStyleCnt="0"/>
      <dgm:spPr/>
    </dgm:pt>
    <dgm:pt modelId="{EF4A6572-D74B-4F6A-93BE-DA462200EBA0}" type="pres">
      <dgm:prSet presAssocID="{0A3F00C8-E7B8-4E8C-A79D-46F396FDBC8C}" presName="bgRect" presStyleLbl="bgShp" presStyleIdx="4" presStyleCnt="5"/>
      <dgm:spPr/>
    </dgm:pt>
    <dgm:pt modelId="{798D096F-95DC-462D-9278-031BD46CEF5F}" type="pres">
      <dgm:prSet presAssocID="{0A3F00C8-E7B8-4E8C-A79D-46F396FDBC8C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vářeč"/>
        </a:ext>
      </dgm:extLst>
    </dgm:pt>
    <dgm:pt modelId="{56DA8106-2062-422D-A614-B8E274814A92}" type="pres">
      <dgm:prSet presAssocID="{0A3F00C8-E7B8-4E8C-A79D-46F396FDBC8C}" presName="spaceRect" presStyleCnt="0"/>
      <dgm:spPr/>
    </dgm:pt>
    <dgm:pt modelId="{7AE76EAB-9376-4BE8-8D7D-D2601F3AF0EB}" type="pres">
      <dgm:prSet presAssocID="{0A3F00C8-E7B8-4E8C-A79D-46F396FDBC8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51EBA29-9A64-4E0C-8ADD-C30287979DCF}" type="presOf" srcId="{A1AE2284-994E-4FE3-AB95-180D1B7A175F}" destId="{5BF728D4-14A7-4F49-AF2F-3AB9AD5BFF41}" srcOrd="0" destOrd="0" presId="urn:microsoft.com/office/officeart/2018/2/layout/IconVerticalSolidList"/>
    <dgm:cxn modelId="{D1479635-F36A-4625-A091-CAB3F010AE7C}" srcId="{B3B6AE59-CC40-4836-AF88-D02347281E83}" destId="{73B51777-7A38-451E-8C8F-660095C39FBA}" srcOrd="1" destOrd="0" parTransId="{90F6DB2D-D6DF-4D43-909B-9BA9FFF353C0}" sibTransId="{BA281ABE-9E96-4656-A6E8-A4827D4450DF}"/>
    <dgm:cxn modelId="{B9918F46-126B-48F2-904B-C903FBB100FD}" srcId="{B3B6AE59-CC40-4836-AF88-D02347281E83}" destId="{EA872EAB-F2F4-4A88-BEDC-EB0E4DBC5AEC}" srcOrd="3" destOrd="0" parTransId="{2237DD4C-CE79-4C32-9AB9-E2B802FF7970}" sibTransId="{2906ECFB-4CF1-4D41-A1A3-EF41E01BB073}"/>
    <dgm:cxn modelId="{7C28468E-819C-4AAC-A269-D26F0CBC8445}" type="presOf" srcId="{0A3F00C8-E7B8-4E8C-A79D-46F396FDBC8C}" destId="{7AE76EAB-9376-4BE8-8D7D-D2601F3AF0EB}" srcOrd="0" destOrd="0" presId="urn:microsoft.com/office/officeart/2018/2/layout/IconVerticalSolidList"/>
    <dgm:cxn modelId="{55FDAAAD-8347-4153-9BEE-8818E1767CD5}" srcId="{B3B6AE59-CC40-4836-AF88-D02347281E83}" destId="{0A3F00C8-E7B8-4E8C-A79D-46F396FDBC8C}" srcOrd="4" destOrd="0" parTransId="{E2F5D8C4-6100-41DC-A4C6-0F6FEDA98366}" sibTransId="{2883CF8C-F21D-4E36-BF2B-309DB557B3EE}"/>
    <dgm:cxn modelId="{72273BB8-90E9-4E0B-9A21-AB7BD4B07278}" srcId="{B3B6AE59-CC40-4836-AF88-D02347281E83}" destId="{A1AE2284-994E-4FE3-AB95-180D1B7A175F}" srcOrd="0" destOrd="0" parTransId="{66620FAF-22A8-42F4-B2D0-EF8ADDE62E6E}" sibTransId="{9F8690E9-C480-49B1-A0F8-AA669D669851}"/>
    <dgm:cxn modelId="{61964BC7-B9EE-4C9D-8FB4-B1FC888CBD4A}" srcId="{B3B6AE59-CC40-4836-AF88-D02347281E83}" destId="{B95AE42A-FCB0-495A-AF34-76DF79C8ADEA}" srcOrd="2" destOrd="0" parTransId="{2B34EA2E-8D29-404F-A924-0720415AD98D}" sibTransId="{F776090F-9488-4C80-8652-92204C4DA399}"/>
    <dgm:cxn modelId="{E212DACD-0374-4378-8811-DD8246B9B0A8}" type="presOf" srcId="{EA872EAB-F2F4-4A88-BEDC-EB0E4DBC5AEC}" destId="{3E9032CA-9407-412F-B360-D0E49FCB4667}" srcOrd="0" destOrd="0" presId="urn:microsoft.com/office/officeart/2018/2/layout/IconVerticalSolidList"/>
    <dgm:cxn modelId="{0A9D74D0-F541-4EA7-8077-01344197112D}" type="presOf" srcId="{B3B6AE59-CC40-4836-AF88-D02347281E83}" destId="{9D07000B-B2D4-40D5-879E-4DE8BB821A24}" srcOrd="0" destOrd="0" presId="urn:microsoft.com/office/officeart/2018/2/layout/IconVerticalSolidList"/>
    <dgm:cxn modelId="{14337AD0-E562-4A14-A45F-2DE50B780331}" type="presOf" srcId="{B95AE42A-FCB0-495A-AF34-76DF79C8ADEA}" destId="{BA91D165-C0F7-4789-8D23-0F5480A30BF8}" srcOrd="0" destOrd="0" presId="urn:microsoft.com/office/officeart/2018/2/layout/IconVerticalSolidList"/>
    <dgm:cxn modelId="{F325ADEA-654B-4E10-9504-C29BD18ADE18}" type="presOf" srcId="{73B51777-7A38-451E-8C8F-660095C39FBA}" destId="{7A5C371B-CB00-4E35-96CB-4448B7D0DF85}" srcOrd="0" destOrd="0" presId="urn:microsoft.com/office/officeart/2018/2/layout/IconVerticalSolidList"/>
    <dgm:cxn modelId="{4D946B5E-4BCF-4363-94C1-9CD05BC77A87}" type="presParOf" srcId="{9D07000B-B2D4-40D5-879E-4DE8BB821A24}" destId="{FB059858-77A8-4A49-960F-2ED8BAD30FD1}" srcOrd="0" destOrd="0" presId="urn:microsoft.com/office/officeart/2018/2/layout/IconVerticalSolidList"/>
    <dgm:cxn modelId="{9A786E0A-7D49-4C87-98E5-C0C1C1CB9AC9}" type="presParOf" srcId="{FB059858-77A8-4A49-960F-2ED8BAD30FD1}" destId="{5E232ABB-AFE5-4C3D-8C9E-3640EA77F923}" srcOrd="0" destOrd="0" presId="urn:microsoft.com/office/officeart/2018/2/layout/IconVerticalSolidList"/>
    <dgm:cxn modelId="{873A83F7-398D-4B90-B0CD-C29652762D5E}" type="presParOf" srcId="{FB059858-77A8-4A49-960F-2ED8BAD30FD1}" destId="{3D272194-3055-4ABA-813E-3DFF31C29F0E}" srcOrd="1" destOrd="0" presId="urn:microsoft.com/office/officeart/2018/2/layout/IconVerticalSolidList"/>
    <dgm:cxn modelId="{BD5195CD-A80B-4868-B2E0-D3D8CB16FBE0}" type="presParOf" srcId="{FB059858-77A8-4A49-960F-2ED8BAD30FD1}" destId="{3D59CB67-E89D-4701-923D-CC4138B253BC}" srcOrd="2" destOrd="0" presId="urn:microsoft.com/office/officeart/2018/2/layout/IconVerticalSolidList"/>
    <dgm:cxn modelId="{BDF98440-6B14-4737-8565-C48153F50E5B}" type="presParOf" srcId="{FB059858-77A8-4A49-960F-2ED8BAD30FD1}" destId="{5BF728D4-14A7-4F49-AF2F-3AB9AD5BFF41}" srcOrd="3" destOrd="0" presId="urn:microsoft.com/office/officeart/2018/2/layout/IconVerticalSolidList"/>
    <dgm:cxn modelId="{455FF23F-947B-423E-B838-33EE5A90C03A}" type="presParOf" srcId="{9D07000B-B2D4-40D5-879E-4DE8BB821A24}" destId="{B6694C76-9C06-407E-8034-E6A9AB2F1023}" srcOrd="1" destOrd="0" presId="urn:microsoft.com/office/officeart/2018/2/layout/IconVerticalSolidList"/>
    <dgm:cxn modelId="{2171E696-A513-4C0C-A422-B6A09F5ED064}" type="presParOf" srcId="{9D07000B-B2D4-40D5-879E-4DE8BB821A24}" destId="{4921608A-3013-4C35-9817-58ABCBF4DE36}" srcOrd="2" destOrd="0" presId="urn:microsoft.com/office/officeart/2018/2/layout/IconVerticalSolidList"/>
    <dgm:cxn modelId="{3CB24D0B-E447-49DE-8301-9CA5E715B69C}" type="presParOf" srcId="{4921608A-3013-4C35-9817-58ABCBF4DE36}" destId="{6D295036-E38C-4884-8F23-71D573ADD6FD}" srcOrd="0" destOrd="0" presId="urn:microsoft.com/office/officeart/2018/2/layout/IconVerticalSolidList"/>
    <dgm:cxn modelId="{30688F13-E3B3-4AA3-A6EC-F464A8C109DD}" type="presParOf" srcId="{4921608A-3013-4C35-9817-58ABCBF4DE36}" destId="{32B644BA-3DB7-4984-B055-9BFC55B713CF}" srcOrd="1" destOrd="0" presId="urn:microsoft.com/office/officeart/2018/2/layout/IconVerticalSolidList"/>
    <dgm:cxn modelId="{991EA7CE-49D9-46EB-AC79-16A3B4DD9067}" type="presParOf" srcId="{4921608A-3013-4C35-9817-58ABCBF4DE36}" destId="{74159EDA-A2F0-4BD2-AD67-9FFB2E958BB5}" srcOrd="2" destOrd="0" presId="urn:microsoft.com/office/officeart/2018/2/layout/IconVerticalSolidList"/>
    <dgm:cxn modelId="{F5423F59-FA2D-440B-ABD3-E786477DCFDC}" type="presParOf" srcId="{4921608A-3013-4C35-9817-58ABCBF4DE36}" destId="{7A5C371B-CB00-4E35-96CB-4448B7D0DF85}" srcOrd="3" destOrd="0" presId="urn:microsoft.com/office/officeart/2018/2/layout/IconVerticalSolidList"/>
    <dgm:cxn modelId="{3D3FC4DA-F978-491F-AD6F-400325DD1AA7}" type="presParOf" srcId="{9D07000B-B2D4-40D5-879E-4DE8BB821A24}" destId="{9DE22DF1-4B3D-4A1E-B000-ADDE8A1E2C98}" srcOrd="3" destOrd="0" presId="urn:microsoft.com/office/officeart/2018/2/layout/IconVerticalSolidList"/>
    <dgm:cxn modelId="{CC65D92D-6358-4AF0-8F96-660590E3D457}" type="presParOf" srcId="{9D07000B-B2D4-40D5-879E-4DE8BB821A24}" destId="{C567F854-34CC-4286-A3BC-5763D7A56658}" srcOrd="4" destOrd="0" presId="urn:microsoft.com/office/officeart/2018/2/layout/IconVerticalSolidList"/>
    <dgm:cxn modelId="{768ACF97-232D-4C85-A177-9721B59CCEED}" type="presParOf" srcId="{C567F854-34CC-4286-A3BC-5763D7A56658}" destId="{9DF8B93E-69BB-4EAC-8A51-84E7259B0F80}" srcOrd="0" destOrd="0" presId="urn:microsoft.com/office/officeart/2018/2/layout/IconVerticalSolidList"/>
    <dgm:cxn modelId="{259BD395-652E-4D42-9CA3-A2F5D58DDD78}" type="presParOf" srcId="{C567F854-34CC-4286-A3BC-5763D7A56658}" destId="{EBCD9ECA-54CB-4C16-98B5-32241BB31E8A}" srcOrd="1" destOrd="0" presId="urn:microsoft.com/office/officeart/2018/2/layout/IconVerticalSolidList"/>
    <dgm:cxn modelId="{27E5AD16-18B2-4426-8B22-CD6520977724}" type="presParOf" srcId="{C567F854-34CC-4286-A3BC-5763D7A56658}" destId="{50E30074-BB7B-4A53-8BD3-0A5CCBC4EC1D}" srcOrd="2" destOrd="0" presId="urn:microsoft.com/office/officeart/2018/2/layout/IconVerticalSolidList"/>
    <dgm:cxn modelId="{26D15865-1AC6-4A30-B91C-82CFB2946C54}" type="presParOf" srcId="{C567F854-34CC-4286-A3BC-5763D7A56658}" destId="{BA91D165-C0F7-4789-8D23-0F5480A30BF8}" srcOrd="3" destOrd="0" presId="urn:microsoft.com/office/officeart/2018/2/layout/IconVerticalSolidList"/>
    <dgm:cxn modelId="{072F4337-D6CE-48EB-8D4B-B27E16908654}" type="presParOf" srcId="{9D07000B-B2D4-40D5-879E-4DE8BB821A24}" destId="{430D921A-92F1-4F5E-AE0B-8BE84439F62F}" srcOrd="5" destOrd="0" presId="urn:microsoft.com/office/officeart/2018/2/layout/IconVerticalSolidList"/>
    <dgm:cxn modelId="{263412A0-217E-4679-8DF9-9BE0F2724982}" type="presParOf" srcId="{9D07000B-B2D4-40D5-879E-4DE8BB821A24}" destId="{E6075020-75CD-4EB9-B30D-BEAA7CA212C1}" srcOrd="6" destOrd="0" presId="urn:microsoft.com/office/officeart/2018/2/layout/IconVerticalSolidList"/>
    <dgm:cxn modelId="{6604AE4A-3E0B-4D53-A452-F8818D06360F}" type="presParOf" srcId="{E6075020-75CD-4EB9-B30D-BEAA7CA212C1}" destId="{CB4BC758-C2BC-4A48-9C82-818F2F2E6F0F}" srcOrd="0" destOrd="0" presId="urn:microsoft.com/office/officeart/2018/2/layout/IconVerticalSolidList"/>
    <dgm:cxn modelId="{339825F3-8538-438F-BA30-11DA70CEF032}" type="presParOf" srcId="{E6075020-75CD-4EB9-B30D-BEAA7CA212C1}" destId="{EB61720F-7EDA-4A7F-8F88-189163745820}" srcOrd="1" destOrd="0" presId="urn:microsoft.com/office/officeart/2018/2/layout/IconVerticalSolidList"/>
    <dgm:cxn modelId="{5D77B7F8-B772-4630-8129-3B378F7EBD44}" type="presParOf" srcId="{E6075020-75CD-4EB9-B30D-BEAA7CA212C1}" destId="{239B7CA4-DDF5-41C0-92E6-C5BCAD2245A2}" srcOrd="2" destOrd="0" presId="urn:microsoft.com/office/officeart/2018/2/layout/IconVerticalSolidList"/>
    <dgm:cxn modelId="{86B14D69-8A34-4A2D-A3B7-48AD89E5436C}" type="presParOf" srcId="{E6075020-75CD-4EB9-B30D-BEAA7CA212C1}" destId="{3E9032CA-9407-412F-B360-D0E49FCB4667}" srcOrd="3" destOrd="0" presId="urn:microsoft.com/office/officeart/2018/2/layout/IconVerticalSolidList"/>
    <dgm:cxn modelId="{A87A4829-D9DA-4570-935A-343A3FE01152}" type="presParOf" srcId="{9D07000B-B2D4-40D5-879E-4DE8BB821A24}" destId="{2F4FBE15-AB79-4B4C-A1B0-F687E7520F2C}" srcOrd="7" destOrd="0" presId="urn:microsoft.com/office/officeart/2018/2/layout/IconVerticalSolidList"/>
    <dgm:cxn modelId="{5BF8E84B-F4DC-495F-B94A-002478A3B59B}" type="presParOf" srcId="{9D07000B-B2D4-40D5-879E-4DE8BB821A24}" destId="{828853B8-1B4E-4F59-AC42-DDC5FBBEAAAA}" srcOrd="8" destOrd="0" presId="urn:microsoft.com/office/officeart/2018/2/layout/IconVerticalSolidList"/>
    <dgm:cxn modelId="{12CB4C08-3FA6-4C68-9450-DE5881DD588C}" type="presParOf" srcId="{828853B8-1B4E-4F59-AC42-DDC5FBBEAAAA}" destId="{EF4A6572-D74B-4F6A-93BE-DA462200EBA0}" srcOrd="0" destOrd="0" presId="urn:microsoft.com/office/officeart/2018/2/layout/IconVerticalSolidList"/>
    <dgm:cxn modelId="{2B8CD139-174E-471C-874E-57F18D6B26C9}" type="presParOf" srcId="{828853B8-1B4E-4F59-AC42-DDC5FBBEAAAA}" destId="{798D096F-95DC-462D-9278-031BD46CEF5F}" srcOrd="1" destOrd="0" presId="urn:microsoft.com/office/officeart/2018/2/layout/IconVerticalSolidList"/>
    <dgm:cxn modelId="{9FF4D2C2-69DC-4F4D-B0FC-981067641C50}" type="presParOf" srcId="{828853B8-1B4E-4F59-AC42-DDC5FBBEAAAA}" destId="{56DA8106-2062-422D-A614-B8E274814A92}" srcOrd="2" destOrd="0" presId="urn:microsoft.com/office/officeart/2018/2/layout/IconVerticalSolidList"/>
    <dgm:cxn modelId="{0DEF0026-4EE2-422D-B01D-999E0E3B2AA0}" type="presParOf" srcId="{828853B8-1B4E-4F59-AC42-DDC5FBBEAAAA}" destId="{7AE76EAB-9376-4BE8-8D7D-D2601F3AF0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7B55C-B3D9-4F5E-9438-F57F2D31A2F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051B602-3616-40C0-A745-888289D9C57B}">
      <dgm:prSet/>
      <dgm:spPr/>
      <dgm:t>
        <a:bodyPr/>
        <a:lstStyle/>
        <a:p>
          <a:r>
            <a:rPr lang="cs-CZ" baseline="0" dirty="0"/>
            <a:t>Přibližný odhad financí je 6000kč</a:t>
          </a:r>
          <a:endParaRPr lang="en-US" dirty="0"/>
        </a:p>
      </dgm:t>
    </dgm:pt>
    <dgm:pt modelId="{7EB4A0F2-8F90-4E6F-A7C6-A5FA7EDB49BC}" type="parTrans" cxnId="{60D537D3-19EC-443F-98A9-4BF78AA64BC6}">
      <dgm:prSet/>
      <dgm:spPr/>
      <dgm:t>
        <a:bodyPr/>
        <a:lstStyle/>
        <a:p>
          <a:endParaRPr lang="en-US"/>
        </a:p>
      </dgm:t>
    </dgm:pt>
    <dgm:pt modelId="{75B29CE1-70E6-46C5-8314-10C437A0CC68}" type="sibTrans" cxnId="{60D537D3-19EC-443F-98A9-4BF78AA64BC6}">
      <dgm:prSet/>
      <dgm:spPr/>
      <dgm:t>
        <a:bodyPr/>
        <a:lstStyle/>
        <a:p>
          <a:endParaRPr lang="en-US"/>
        </a:p>
      </dgm:t>
    </dgm:pt>
    <dgm:pt modelId="{CB189946-A978-4C08-B9C9-EB590EAD0B67}">
      <dgm:prSet/>
      <dgm:spPr/>
      <dgm:t>
        <a:bodyPr/>
        <a:lstStyle/>
        <a:p>
          <a:pPr rtl="0"/>
          <a:r>
            <a:rPr lang="cs-CZ" baseline="0" dirty="0"/>
            <a:t>Štuk</a:t>
          </a:r>
          <a:r>
            <a:rPr lang="cs-CZ" dirty="0">
              <a:latin typeface="Franklin Gothic Book" panose="020B0503020102020204"/>
            </a:rPr>
            <a:t> 1000 kč</a:t>
          </a:r>
          <a:endParaRPr lang="en-US" dirty="0"/>
        </a:p>
      </dgm:t>
    </dgm:pt>
    <dgm:pt modelId="{D3B04F47-2CFC-456A-B434-181F8150046C}" type="parTrans" cxnId="{48AEBE49-7116-4589-97F7-040C64C29336}">
      <dgm:prSet/>
      <dgm:spPr/>
      <dgm:t>
        <a:bodyPr/>
        <a:lstStyle/>
        <a:p>
          <a:endParaRPr lang="en-US"/>
        </a:p>
      </dgm:t>
    </dgm:pt>
    <dgm:pt modelId="{E46EAE18-1770-43FB-AE4C-361180AAFFC5}" type="sibTrans" cxnId="{48AEBE49-7116-4589-97F7-040C64C29336}">
      <dgm:prSet/>
      <dgm:spPr/>
      <dgm:t>
        <a:bodyPr/>
        <a:lstStyle/>
        <a:p>
          <a:endParaRPr lang="en-US"/>
        </a:p>
      </dgm:t>
    </dgm:pt>
    <dgm:pt modelId="{87EE0F2F-5FE6-4A50-97A3-76FB19F2A811}">
      <dgm:prSet/>
      <dgm:spPr/>
      <dgm:t>
        <a:bodyPr/>
        <a:lstStyle/>
        <a:p>
          <a:pPr rtl="0"/>
          <a:r>
            <a:rPr lang="cs-CZ" baseline="0" dirty="0"/>
            <a:t>Brava - bílá</a:t>
          </a:r>
          <a:r>
            <a:rPr lang="cs-CZ" dirty="0">
              <a:latin typeface="Franklin Gothic Book" panose="020B0503020102020204"/>
            </a:rPr>
            <a:t> 1500 kč</a:t>
          </a:r>
          <a:endParaRPr lang="en-US" dirty="0"/>
        </a:p>
      </dgm:t>
    </dgm:pt>
    <dgm:pt modelId="{D42D2FE3-950C-485D-B2E1-F0FF20159051}" type="parTrans" cxnId="{CD01BFDB-9038-40B7-8EA7-BA8E1763F183}">
      <dgm:prSet/>
      <dgm:spPr/>
      <dgm:t>
        <a:bodyPr/>
        <a:lstStyle/>
        <a:p>
          <a:endParaRPr lang="en-US"/>
        </a:p>
      </dgm:t>
    </dgm:pt>
    <dgm:pt modelId="{06D595B2-5F6A-43FF-BDD6-164A08BB5F6A}" type="sibTrans" cxnId="{CD01BFDB-9038-40B7-8EA7-BA8E1763F183}">
      <dgm:prSet/>
      <dgm:spPr/>
      <dgm:t>
        <a:bodyPr/>
        <a:lstStyle/>
        <a:p>
          <a:endParaRPr lang="en-US"/>
        </a:p>
      </dgm:t>
    </dgm:pt>
    <dgm:pt modelId="{6049989A-6534-46E8-BE75-3125BA04FF16}">
      <dgm:prSet/>
      <dgm:spPr/>
      <dgm:t>
        <a:bodyPr/>
        <a:lstStyle/>
        <a:p>
          <a:pPr rtl="0"/>
          <a:r>
            <a:rPr lang="cs-CZ" baseline="0" dirty="0">
              <a:latin typeface="Franklin Gothic Book" panose="020B0503020102020204"/>
            </a:rPr>
            <a:t>Nové </a:t>
          </a:r>
          <a:r>
            <a:rPr lang="cs-CZ" baseline="0" dirty="0" err="1">
              <a:latin typeface="Franklin Gothic Book" panose="020B0503020102020204"/>
            </a:rPr>
            <a:t>wc</a:t>
          </a:r>
          <a:r>
            <a:rPr lang="cs-CZ" dirty="0">
              <a:latin typeface="Franklin Gothic Book" panose="020B0503020102020204"/>
            </a:rPr>
            <a:t> 2000 kč</a:t>
          </a:r>
          <a:endParaRPr lang="en-US" dirty="0"/>
        </a:p>
      </dgm:t>
    </dgm:pt>
    <dgm:pt modelId="{938EB849-589A-4913-970F-8B55654CA8B0}" type="parTrans" cxnId="{91A47F45-48B4-4039-A920-2FFD55B8C6BA}">
      <dgm:prSet/>
      <dgm:spPr/>
      <dgm:t>
        <a:bodyPr/>
        <a:lstStyle/>
        <a:p>
          <a:endParaRPr lang="en-US"/>
        </a:p>
      </dgm:t>
    </dgm:pt>
    <dgm:pt modelId="{9B315AF1-D7A7-44CF-ACA3-12DC37C533A2}" type="sibTrans" cxnId="{91A47F45-48B4-4039-A920-2FFD55B8C6BA}">
      <dgm:prSet/>
      <dgm:spPr/>
      <dgm:t>
        <a:bodyPr/>
        <a:lstStyle/>
        <a:p>
          <a:endParaRPr lang="en-US"/>
        </a:p>
      </dgm:t>
    </dgm:pt>
    <dgm:pt modelId="{C6034912-12F7-40F9-B65E-E2A2874A67A8}">
      <dgm:prSet/>
      <dgm:spPr/>
      <dgm:t>
        <a:bodyPr/>
        <a:lstStyle/>
        <a:p>
          <a:r>
            <a:rPr lang="cs-CZ" baseline="0" dirty="0"/>
            <a:t>Práce bude zajištěna pomocí domluvy s mistry odborného výcviku</a:t>
          </a:r>
          <a:endParaRPr lang="en-US" dirty="0"/>
        </a:p>
      </dgm:t>
    </dgm:pt>
    <dgm:pt modelId="{8C899334-DB8C-43F2-9AE5-1F33EECA543C}" type="parTrans" cxnId="{E3FB6298-1E5D-4BBF-9765-096130F58E55}">
      <dgm:prSet/>
      <dgm:spPr/>
      <dgm:t>
        <a:bodyPr/>
        <a:lstStyle/>
        <a:p>
          <a:endParaRPr lang="en-US"/>
        </a:p>
      </dgm:t>
    </dgm:pt>
    <dgm:pt modelId="{F640B829-5D8E-4976-8FE9-8FEEBE6DEBC6}" type="sibTrans" cxnId="{E3FB6298-1E5D-4BBF-9765-096130F58E55}">
      <dgm:prSet/>
      <dgm:spPr/>
      <dgm:t>
        <a:bodyPr/>
        <a:lstStyle/>
        <a:p>
          <a:endParaRPr lang="en-US"/>
        </a:p>
      </dgm:t>
    </dgm:pt>
    <dgm:pt modelId="{EB80A50D-9099-4717-8BE9-7377C9A2FAB7}" type="pres">
      <dgm:prSet presAssocID="{5E77B55C-B3D9-4F5E-9438-F57F2D31A2FE}" presName="diagram" presStyleCnt="0">
        <dgm:presLayoutVars>
          <dgm:dir/>
          <dgm:resizeHandles val="exact"/>
        </dgm:presLayoutVars>
      </dgm:prSet>
      <dgm:spPr/>
    </dgm:pt>
    <dgm:pt modelId="{90DC4CF2-0894-413F-B7A8-F9E9B54925DE}" type="pres">
      <dgm:prSet presAssocID="{0051B602-3616-40C0-A745-888289D9C57B}" presName="node" presStyleLbl="node1" presStyleIdx="0" presStyleCnt="5">
        <dgm:presLayoutVars>
          <dgm:bulletEnabled val="1"/>
        </dgm:presLayoutVars>
      </dgm:prSet>
      <dgm:spPr/>
    </dgm:pt>
    <dgm:pt modelId="{0FCCAA45-FB0C-45AA-AFFA-D954BE5F2EF8}" type="pres">
      <dgm:prSet presAssocID="{75B29CE1-70E6-46C5-8314-10C437A0CC68}" presName="sibTrans" presStyleCnt="0"/>
      <dgm:spPr/>
    </dgm:pt>
    <dgm:pt modelId="{367AD937-B3D1-42F9-ADE5-AF3A9862B6C8}" type="pres">
      <dgm:prSet presAssocID="{CB189946-A978-4C08-B9C9-EB590EAD0B67}" presName="node" presStyleLbl="node1" presStyleIdx="1" presStyleCnt="5">
        <dgm:presLayoutVars>
          <dgm:bulletEnabled val="1"/>
        </dgm:presLayoutVars>
      </dgm:prSet>
      <dgm:spPr/>
    </dgm:pt>
    <dgm:pt modelId="{E5932DE4-0576-456C-8E37-BDD0F31E72CD}" type="pres">
      <dgm:prSet presAssocID="{E46EAE18-1770-43FB-AE4C-361180AAFFC5}" presName="sibTrans" presStyleCnt="0"/>
      <dgm:spPr/>
    </dgm:pt>
    <dgm:pt modelId="{43C621C3-4C73-4C75-8A5C-D7F0D855897E}" type="pres">
      <dgm:prSet presAssocID="{87EE0F2F-5FE6-4A50-97A3-76FB19F2A811}" presName="node" presStyleLbl="node1" presStyleIdx="2" presStyleCnt="5">
        <dgm:presLayoutVars>
          <dgm:bulletEnabled val="1"/>
        </dgm:presLayoutVars>
      </dgm:prSet>
      <dgm:spPr/>
    </dgm:pt>
    <dgm:pt modelId="{33A93153-0944-4974-90C6-E4B635E6A473}" type="pres">
      <dgm:prSet presAssocID="{06D595B2-5F6A-43FF-BDD6-164A08BB5F6A}" presName="sibTrans" presStyleCnt="0"/>
      <dgm:spPr/>
    </dgm:pt>
    <dgm:pt modelId="{D2422FFE-FCCB-4E83-BEDF-934087D34221}" type="pres">
      <dgm:prSet presAssocID="{6049989A-6534-46E8-BE75-3125BA04FF16}" presName="node" presStyleLbl="node1" presStyleIdx="3" presStyleCnt="5">
        <dgm:presLayoutVars>
          <dgm:bulletEnabled val="1"/>
        </dgm:presLayoutVars>
      </dgm:prSet>
      <dgm:spPr/>
    </dgm:pt>
    <dgm:pt modelId="{E654FD24-7111-47EC-A7B6-AD84FF740758}" type="pres">
      <dgm:prSet presAssocID="{9B315AF1-D7A7-44CF-ACA3-12DC37C533A2}" presName="sibTrans" presStyleCnt="0"/>
      <dgm:spPr/>
    </dgm:pt>
    <dgm:pt modelId="{F9F588D6-7C89-4332-8447-0AAEA67FEE2F}" type="pres">
      <dgm:prSet presAssocID="{C6034912-12F7-40F9-B65E-E2A2874A67A8}" presName="node" presStyleLbl="node1" presStyleIdx="4" presStyleCnt="5">
        <dgm:presLayoutVars>
          <dgm:bulletEnabled val="1"/>
        </dgm:presLayoutVars>
      </dgm:prSet>
      <dgm:spPr/>
    </dgm:pt>
  </dgm:ptLst>
  <dgm:cxnLst>
    <dgm:cxn modelId="{470AB40B-8305-4AFF-BAB6-48A698391863}" type="presOf" srcId="{C6034912-12F7-40F9-B65E-E2A2874A67A8}" destId="{F9F588D6-7C89-4332-8447-0AAEA67FEE2F}" srcOrd="0" destOrd="0" presId="urn:microsoft.com/office/officeart/2005/8/layout/default"/>
    <dgm:cxn modelId="{91A47F45-48B4-4039-A920-2FFD55B8C6BA}" srcId="{5E77B55C-B3D9-4F5E-9438-F57F2D31A2FE}" destId="{6049989A-6534-46E8-BE75-3125BA04FF16}" srcOrd="3" destOrd="0" parTransId="{938EB849-589A-4913-970F-8B55654CA8B0}" sibTransId="{9B315AF1-D7A7-44CF-ACA3-12DC37C533A2}"/>
    <dgm:cxn modelId="{48AEBE49-7116-4589-97F7-040C64C29336}" srcId="{5E77B55C-B3D9-4F5E-9438-F57F2D31A2FE}" destId="{CB189946-A978-4C08-B9C9-EB590EAD0B67}" srcOrd="1" destOrd="0" parTransId="{D3B04F47-2CFC-456A-B434-181F8150046C}" sibTransId="{E46EAE18-1770-43FB-AE4C-361180AAFFC5}"/>
    <dgm:cxn modelId="{95175E56-A4FC-491F-B5A9-B2B57A93BFB1}" type="presOf" srcId="{0051B602-3616-40C0-A745-888289D9C57B}" destId="{90DC4CF2-0894-413F-B7A8-F9E9B54925DE}" srcOrd="0" destOrd="0" presId="urn:microsoft.com/office/officeart/2005/8/layout/default"/>
    <dgm:cxn modelId="{D384AE7F-74F7-486A-96E8-7411E1A4E7CC}" type="presOf" srcId="{CB189946-A978-4C08-B9C9-EB590EAD0B67}" destId="{367AD937-B3D1-42F9-ADE5-AF3A9862B6C8}" srcOrd="0" destOrd="0" presId="urn:microsoft.com/office/officeart/2005/8/layout/default"/>
    <dgm:cxn modelId="{722D978D-8C3E-4EBD-B6DA-0B66AA3C08ED}" type="presOf" srcId="{87EE0F2F-5FE6-4A50-97A3-76FB19F2A811}" destId="{43C621C3-4C73-4C75-8A5C-D7F0D855897E}" srcOrd="0" destOrd="0" presId="urn:microsoft.com/office/officeart/2005/8/layout/default"/>
    <dgm:cxn modelId="{E3FB6298-1E5D-4BBF-9765-096130F58E55}" srcId="{5E77B55C-B3D9-4F5E-9438-F57F2D31A2FE}" destId="{C6034912-12F7-40F9-B65E-E2A2874A67A8}" srcOrd="4" destOrd="0" parTransId="{8C899334-DB8C-43F2-9AE5-1F33EECA543C}" sibTransId="{F640B829-5D8E-4976-8FE9-8FEEBE6DEBC6}"/>
    <dgm:cxn modelId="{E1BCACC7-D4FC-41F6-B283-3CCE84A7D757}" type="presOf" srcId="{5E77B55C-B3D9-4F5E-9438-F57F2D31A2FE}" destId="{EB80A50D-9099-4717-8BE9-7377C9A2FAB7}" srcOrd="0" destOrd="0" presId="urn:microsoft.com/office/officeart/2005/8/layout/default"/>
    <dgm:cxn modelId="{60D537D3-19EC-443F-98A9-4BF78AA64BC6}" srcId="{5E77B55C-B3D9-4F5E-9438-F57F2D31A2FE}" destId="{0051B602-3616-40C0-A745-888289D9C57B}" srcOrd="0" destOrd="0" parTransId="{7EB4A0F2-8F90-4E6F-A7C6-A5FA7EDB49BC}" sibTransId="{75B29CE1-70E6-46C5-8314-10C437A0CC68}"/>
    <dgm:cxn modelId="{CD01BFDB-9038-40B7-8EA7-BA8E1763F183}" srcId="{5E77B55C-B3D9-4F5E-9438-F57F2D31A2FE}" destId="{87EE0F2F-5FE6-4A50-97A3-76FB19F2A811}" srcOrd="2" destOrd="0" parTransId="{D42D2FE3-950C-485D-B2E1-F0FF20159051}" sibTransId="{06D595B2-5F6A-43FF-BDD6-164A08BB5F6A}"/>
    <dgm:cxn modelId="{68F104E7-A5AF-4D34-8E14-C8110AA059DF}" type="presOf" srcId="{6049989A-6534-46E8-BE75-3125BA04FF16}" destId="{D2422FFE-FCCB-4E83-BEDF-934087D34221}" srcOrd="0" destOrd="0" presId="urn:microsoft.com/office/officeart/2005/8/layout/default"/>
    <dgm:cxn modelId="{62BAF812-2D78-4F6D-8C85-878B47D6B159}" type="presParOf" srcId="{EB80A50D-9099-4717-8BE9-7377C9A2FAB7}" destId="{90DC4CF2-0894-413F-B7A8-F9E9B54925DE}" srcOrd="0" destOrd="0" presId="urn:microsoft.com/office/officeart/2005/8/layout/default"/>
    <dgm:cxn modelId="{6B5028C7-6749-4DEC-9E3E-3BA12BBA06ED}" type="presParOf" srcId="{EB80A50D-9099-4717-8BE9-7377C9A2FAB7}" destId="{0FCCAA45-FB0C-45AA-AFFA-D954BE5F2EF8}" srcOrd="1" destOrd="0" presId="urn:microsoft.com/office/officeart/2005/8/layout/default"/>
    <dgm:cxn modelId="{AA756EBB-4258-4F07-AE0C-8884963E7100}" type="presParOf" srcId="{EB80A50D-9099-4717-8BE9-7377C9A2FAB7}" destId="{367AD937-B3D1-42F9-ADE5-AF3A9862B6C8}" srcOrd="2" destOrd="0" presId="urn:microsoft.com/office/officeart/2005/8/layout/default"/>
    <dgm:cxn modelId="{C6B7BBA6-3467-4637-9F48-A144B6313FAB}" type="presParOf" srcId="{EB80A50D-9099-4717-8BE9-7377C9A2FAB7}" destId="{E5932DE4-0576-456C-8E37-BDD0F31E72CD}" srcOrd="3" destOrd="0" presId="urn:microsoft.com/office/officeart/2005/8/layout/default"/>
    <dgm:cxn modelId="{9DE65EE3-2D23-42AE-B09E-34F8687B7E2E}" type="presParOf" srcId="{EB80A50D-9099-4717-8BE9-7377C9A2FAB7}" destId="{43C621C3-4C73-4C75-8A5C-D7F0D855897E}" srcOrd="4" destOrd="0" presId="urn:microsoft.com/office/officeart/2005/8/layout/default"/>
    <dgm:cxn modelId="{33940D86-6EB8-45FE-879E-CE17AE34B70B}" type="presParOf" srcId="{EB80A50D-9099-4717-8BE9-7377C9A2FAB7}" destId="{33A93153-0944-4974-90C6-E4B635E6A473}" srcOrd="5" destOrd="0" presId="urn:microsoft.com/office/officeart/2005/8/layout/default"/>
    <dgm:cxn modelId="{D8918DE7-977D-43ED-8628-C520728D4793}" type="presParOf" srcId="{EB80A50D-9099-4717-8BE9-7377C9A2FAB7}" destId="{D2422FFE-FCCB-4E83-BEDF-934087D34221}" srcOrd="6" destOrd="0" presId="urn:microsoft.com/office/officeart/2005/8/layout/default"/>
    <dgm:cxn modelId="{D2177110-DCB0-404B-82CD-85DD1FD58377}" type="presParOf" srcId="{EB80A50D-9099-4717-8BE9-7377C9A2FAB7}" destId="{E654FD24-7111-47EC-A7B6-AD84FF740758}" srcOrd="7" destOrd="0" presId="urn:microsoft.com/office/officeart/2005/8/layout/default"/>
    <dgm:cxn modelId="{2A3C29C0-8658-4CD3-8ED6-C1CBB2A0E364}" type="presParOf" srcId="{EB80A50D-9099-4717-8BE9-7377C9A2FAB7}" destId="{F9F588D6-7C89-4332-8447-0AAEA67FEE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6CC6A7-24EF-43CF-A1C3-54D4E92CCE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08CB37-EDEA-42A2-A621-E082958D5D9E}">
      <dgm:prSet/>
      <dgm:spPr/>
      <dgm:t>
        <a:bodyPr/>
        <a:lstStyle/>
        <a:p>
          <a:pPr rtl="0"/>
          <a:r>
            <a:rPr lang="cs-CZ" baseline="0" dirty="0"/>
            <a:t>Dveře: 1500 – </a:t>
          </a:r>
          <a:r>
            <a:rPr lang="cs-CZ" baseline="0" dirty="0">
              <a:latin typeface="Franklin Gothic Book" panose="020B0503020102020204"/>
            </a:rPr>
            <a:t>2000 kč</a:t>
          </a:r>
          <a:endParaRPr lang="en-US" dirty="0"/>
        </a:p>
      </dgm:t>
    </dgm:pt>
    <dgm:pt modelId="{2F7395B1-38AC-41FC-AA9D-41D7EB595EF5}" type="parTrans" cxnId="{3064E625-25FC-4BF0-B12A-3C4D94E857BA}">
      <dgm:prSet/>
      <dgm:spPr/>
      <dgm:t>
        <a:bodyPr/>
        <a:lstStyle/>
        <a:p>
          <a:endParaRPr lang="en-US"/>
        </a:p>
      </dgm:t>
    </dgm:pt>
    <dgm:pt modelId="{13C797E1-5F1F-417C-9080-9290A1E0672C}" type="sibTrans" cxnId="{3064E625-25FC-4BF0-B12A-3C4D94E857BA}">
      <dgm:prSet/>
      <dgm:spPr/>
      <dgm:t>
        <a:bodyPr/>
        <a:lstStyle/>
        <a:p>
          <a:endParaRPr lang="en-US"/>
        </a:p>
      </dgm:t>
    </dgm:pt>
    <dgm:pt modelId="{DF2F659F-C780-4737-AE88-01A3C69B7C3E}">
      <dgm:prSet/>
      <dgm:spPr/>
      <dgm:t>
        <a:bodyPr/>
        <a:lstStyle/>
        <a:p>
          <a:pPr rtl="0"/>
          <a:r>
            <a:rPr lang="cs-CZ" baseline="0" dirty="0"/>
            <a:t>Barva: 7,5kg </a:t>
          </a:r>
          <a:r>
            <a:rPr lang="cs-CZ" baseline="0" dirty="0">
              <a:latin typeface="Franklin Gothic Book" panose="020B0503020102020204"/>
            </a:rPr>
            <a:t>1500 kč</a:t>
          </a:r>
          <a:endParaRPr lang="en-US" dirty="0"/>
        </a:p>
      </dgm:t>
    </dgm:pt>
    <dgm:pt modelId="{C379666B-284D-4B06-AA93-9FA0CA9E14FC}" type="parTrans" cxnId="{F0C9EA05-2B7B-4FD8-8CB9-6235046B7157}">
      <dgm:prSet/>
      <dgm:spPr/>
      <dgm:t>
        <a:bodyPr/>
        <a:lstStyle/>
        <a:p>
          <a:endParaRPr lang="en-US"/>
        </a:p>
      </dgm:t>
    </dgm:pt>
    <dgm:pt modelId="{26227975-1CBD-4872-9F0A-CCF1232D756B}" type="sibTrans" cxnId="{F0C9EA05-2B7B-4FD8-8CB9-6235046B7157}">
      <dgm:prSet/>
      <dgm:spPr/>
      <dgm:t>
        <a:bodyPr/>
        <a:lstStyle/>
        <a:p>
          <a:endParaRPr lang="en-US"/>
        </a:p>
      </dgm:t>
    </dgm:pt>
    <dgm:pt modelId="{C76A0B85-0B2D-497A-A353-2F37BE07CFE1}">
      <dgm:prSet/>
      <dgm:spPr/>
      <dgm:t>
        <a:bodyPr/>
        <a:lstStyle/>
        <a:p>
          <a:pPr rtl="0"/>
          <a:r>
            <a:rPr lang="cs-CZ" baseline="0" dirty="0"/>
            <a:t>Penetrace: 5kg </a:t>
          </a:r>
          <a:r>
            <a:rPr lang="cs-CZ" baseline="0" dirty="0">
              <a:latin typeface="Franklin Gothic Book" panose="020B0503020102020204"/>
            </a:rPr>
            <a:t>200 kč</a:t>
          </a:r>
          <a:endParaRPr lang="en-US" baseline="0" dirty="0">
            <a:latin typeface="Franklin Gothic Book" panose="020B0503020102020204"/>
          </a:endParaRPr>
        </a:p>
      </dgm:t>
    </dgm:pt>
    <dgm:pt modelId="{336EF502-7EE5-49D0-A9CE-E84D7BC003F5}" type="parTrans" cxnId="{B679C6E8-FA7D-47FA-B1D0-589784DEFD45}">
      <dgm:prSet/>
      <dgm:spPr/>
      <dgm:t>
        <a:bodyPr/>
        <a:lstStyle/>
        <a:p>
          <a:endParaRPr lang="en-US"/>
        </a:p>
      </dgm:t>
    </dgm:pt>
    <dgm:pt modelId="{9D747D84-1E1A-4B2D-9412-751C39088357}" type="sibTrans" cxnId="{B679C6E8-FA7D-47FA-B1D0-589784DEFD45}">
      <dgm:prSet/>
      <dgm:spPr/>
      <dgm:t>
        <a:bodyPr/>
        <a:lstStyle/>
        <a:p>
          <a:endParaRPr lang="en-US"/>
        </a:p>
      </dgm:t>
    </dgm:pt>
    <dgm:pt modelId="{32DE40F7-9046-47BA-A813-481EF70B1D43}">
      <dgm:prSet/>
      <dgm:spPr/>
      <dgm:t>
        <a:bodyPr/>
        <a:lstStyle/>
        <a:p>
          <a:pPr rtl="0"/>
          <a:r>
            <a:rPr lang="cs-CZ" baseline="0" dirty="0"/>
            <a:t>Štuk: </a:t>
          </a:r>
          <a:r>
            <a:rPr lang="cs-CZ" baseline="0" dirty="0">
              <a:latin typeface="Franklin Gothic Book" panose="020B0503020102020204"/>
            </a:rPr>
            <a:t>1000 kč</a:t>
          </a:r>
          <a:endParaRPr lang="en-US" dirty="0"/>
        </a:p>
      </dgm:t>
    </dgm:pt>
    <dgm:pt modelId="{76A0424A-6349-4FDD-8918-50F42ADAC541}" type="parTrans" cxnId="{24302CC3-AEEA-416E-BB7F-C1E3A2D84F7C}">
      <dgm:prSet/>
      <dgm:spPr/>
      <dgm:t>
        <a:bodyPr/>
        <a:lstStyle/>
        <a:p>
          <a:endParaRPr lang="en-US"/>
        </a:p>
      </dgm:t>
    </dgm:pt>
    <dgm:pt modelId="{3C7AE8AC-AA34-477A-90F1-7A45F9C41103}" type="sibTrans" cxnId="{24302CC3-AEEA-416E-BB7F-C1E3A2D84F7C}">
      <dgm:prSet/>
      <dgm:spPr/>
      <dgm:t>
        <a:bodyPr/>
        <a:lstStyle/>
        <a:p>
          <a:endParaRPr lang="en-US"/>
        </a:p>
      </dgm:t>
    </dgm:pt>
    <dgm:pt modelId="{A6B17F23-94DA-4BF5-9AD5-A2375FC4D1DF}">
      <dgm:prSet/>
      <dgm:spPr/>
      <dgm:t>
        <a:bodyPr/>
        <a:lstStyle/>
        <a:p>
          <a:pPr rtl="0"/>
          <a:r>
            <a:rPr lang="cs-CZ" baseline="0" dirty="0"/>
            <a:t>Stojan na toaletní papír: </a:t>
          </a:r>
          <a:r>
            <a:rPr lang="cs-CZ" baseline="0" dirty="0">
              <a:latin typeface="Franklin Gothic Book" panose="020B0503020102020204"/>
            </a:rPr>
            <a:t>1290 kč</a:t>
          </a:r>
          <a:endParaRPr lang="en-US" dirty="0"/>
        </a:p>
      </dgm:t>
    </dgm:pt>
    <dgm:pt modelId="{7A40C18F-9522-40EB-A62C-2E97453C1A36}" type="parTrans" cxnId="{8A28B53E-10E0-4BD8-A1F2-8C7654FB6520}">
      <dgm:prSet/>
      <dgm:spPr/>
      <dgm:t>
        <a:bodyPr/>
        <a:lstStyle/>
        <a:p>
          <a:endParaRPr lang="en-US"/>
        </a:p>
      </dgm:t>
    </dgm:pt>
    <dgm:pt modelId="{7F79B08E-128D-4638-A7CF-0315E47E4EAE}" type="sibTrans" cxnId="{8A28B53E-10E0-4BD8-A1F2-8C7654FB6520}">
      <dgm:prSet/>
      <dgm:spPr/>
      <dgm:t>
        <a:bodyPr/>
        <a:lstStyle/>
        <a:p>
          <a:endParaRPr lang="en-US"/>
        </a:p>
      </dgm:t>
    </dgm:pt>
    <dgm:pt modelId="{165754B9-D53C-4A8D-9758-D35EB9983D60}">
      <dgm:prSet phldr="0"/>
      <dgm:spPr/>
      <dgm:t>
        <a:bodyPr/>
        <a:lstStyle/>
        <a:p>
          <a:pPr rtl="0"/>
          <a:r>
            <a:rPr lang="en-US" dirty="0" err="1">
              <a:latin typeface="Franklin Gothic Book" panose="020B0503020102020204"/>
            </a:rPr>
            <a:t>Toaletní</a:t>
          </a:r>
          <a:r>
            <a:rPr lang="en-US" dirty="0">
              <a:latin typeface="Franklin Gothic Book" panose="020B0503020102020204"/>
            </a:rPr>
            <a:t> </a:t>
          </a:r>
          <a:r>
            <a:rPr lang="en-US" dirty="0" err="1">
              <a:latin typeface="Franklin Gothic Book" panose="020B0503020102020204"/>
            </a:rPr>
            <a:t>mísa</a:t>
          </a:r>
          <a:r>
            <a:rPr lang="en-US" dirty="0">
              <a:latin typeface="Franklin Gothic Book" panose="020B0503020102020204"/>
            </a:rPr>
            <a:t>: 2000 Kč</a:t>
          </a:r>
          <a:endParaRPr lang="en-US" dirty="0"/>
        </a:p>
      </dgm:t>
    </dgm:pt>
    <dgm:pt modelId="{F36B765E-A67D-4B7E-A113-F0A67BE515DC}" type="parTrans" cxnId="{8BDC99CC-5270-4243-9CDC-A24AE3F3B926}">
      <dgm:prSet/>
      <dgm:spPr/>
    </dgm:pt>
    <dgm:pt modelId="{6BC523EC-B2E7-4100-B0C0-0206329A1AC7}" type="sibTrans" cxnId="{8BDC99CC-5270-4243-9CDC-A24AE3F3B926}">
      <dgm:prSet/>
      <dgm:spPr/>
      <dgm:t>
        <a:bodyPr/>
        <a:lstStyle/>
        <a:p>
          <a:endParaRPr lang="en-US"/>
        </a:p>
      </dgm:t>
    </dgm:pt>
    <dgm:pt modelId="{9F0735D9-FCDC-4D9C-B73E-B408FEBD6633}" type="pres">
      <dgm:prSet presAssocID="{A56CC6A7-24EF-43CF-A1C3-54D4E92CCE75}" presName="linear" presStyleCnt="0">
        <dgm:presLayoutVars>
          <dgm:animLvl val="lvl"/>
          <dgm:resizeHandles val="exact"/>
        </dgm:presLayoutVars>
      </dgm:prSet>
      <dgm:spPr/>
    </dgm:pt>
    <dgm:pt modelId="{E9E83E81-DDC8-4AA7-AEF3-44B69D204941}" type="pres">
      <dgm:prSet presAssocID="{EC08CB37-EDEA-42A2-A621-E082958D5D9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BA935B-D75F-4252-BFF0-92A70238F1C1}" type="pres">
      <dgm:prSet presAssocID="{13C797E1-5F1F-417C-9080-9290A1E0672C}" presName="spacer" presStyleCnt="0"/>
      <dgm:spPr/>
    </dgm:pt>
    <dgm:pt modelId="{DC4C6167-A79B-440B-9DE4-210085696BAC}" type="pres">
      <dgm:prSet presAssocID="{DF2F659F-C780-4737-AE88-01A3C69B7C3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547A85-A049-4732-BB9F-E27FE781DDA8}" type="pres">
      <dgm:prSet presAssocID="{26227975-1CBD-4872-9F0A-CCF1232D756B}" presName="spacer" presStyleCnt="0"/>
      <dgm:spPr/>
    </dgm:pt>
    <dgm:pt modelId="{B0EEEF32-B01A-4711-8821-79639D6D2EEC}" type="pres">
      <dgm:prSet presAssocID="{C76A0B85-0B2D-497A-A353-2F37BE07CFE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ADFBAB7-0B13-4F12-A440-35AD8D4A22E8}" type="pres">
      <dgm:prSet presAssocID="{9D747D84-1E1A-4B2D-9412-751C39088357}" presName="spacer" presStyleCnt="0"/>
      <dgm:spPr/>
    </dgm:pt>
    <dgm:pt modelId="{DB5C3D04-E9C4-4BC9-B8F2-0EA0A91D2234}" type="pres">
      <dgm:prSet presAssocID="{32DE40F7-9046-47BA-A813-481EF70B1D4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8EDFC84-7DDF-4D99-B67F-8B15CE210E8E}" type="pres">
      <dgm:prSet presAssocID="{3C7AE8AC-AA34-477A-90F1-7A45F9C41103}" presName="spacer" presStyleCnt="0"/>
      <dgm:spPr/>
    </dgm:pt>
    <dgm:pt modelId="{9D825DFE-2C31-4359-8547-8DF2EDE65F8C}" type="pres">
      <dgm:prSet presAssocID="{A6B17F23-94DA-4BF5-9AD5-A2375FC4D1D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ED77D9-0BE2-4FEE-8042-75174F84D30A}" type="pres">
      <dgm:prSet presAssocID="{7F79B08E-128D-4638-A7CF-0315E47E4EAE}" presName="spacer" presStyleCnt="0"/>
      <dgm:spPr/>
    </dgm:pt>
    <dgm:pt modelId="{093A1641-5480-4C84-A22D-848DB0FE679A}" type="pres">
      <dgm:prSet presAssocID="{165754B9-D53C-4A8D-9758-D35EB9983D6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2ED4705-2BE8-40E4-8737-1359F23A38A9}" type="presOf" srcId="{165754B9-D53C-4A8D-9758-D35EB9983D60}" destId="{093A1641-5480-4C84-A22D-848DB0FE679A}" srcOrd="0" destOrd="0" presId="urn:microsoft.com/office/officeart/2005/8/layout/vList2"/>
    <dgm:cxn modelId="{F0C9EA05-2B7B-4FD8-8CB9-6235046B7157}" srcId="{A56CC6A7-24EF-43CF-A1C3-54D4E92CCE75}" destId="{DF2F659F-C780-4737-AE88-01A3C69B7C3E}" srcOrd="1" destOrd="0" parTransId="{C379666B-284D-4B06-AA93-9FA0CA9E14FC}" sibTransId="{26227975-1CBD-4872-9F0A-CCF1232D756B}"/>
    <dgm:cxn modelId="{7361EF0F-0D0B-41CA-A3D2-A810F7509B4F}" type="presOf" srcId="{DF2F659F-C780-4737-AE88-01A3C69B7C3E}" destId="{DC4C6167-A79B-440B-9DE4-210085696BAC}" srcOrd="0" destOrd="0" presId="urn:microsoft.com/office/officeart/2005/8/layout/vList2"/>
    <dgm:cxn modelId="{3064E625-25FC-4BF0-B12A-3C4D94E857BA}" srcId="{A56CC6A7-24EF-43CF-A1C3-54D4E92CCE75}" destId="{EC08CB37-EDEA-42A2-A621-E082958D5D9E}" srcOrd="0" destOrd="0" parTransId="{2F7395B1-38AC-41FC-AA9D-41D7EB595EF5}" sibTransId="{13C797E1-5F1F-417C-9080-9290A1E0672C}"/>
    <dgm:cxn modelId="{A79D4B26-1AEF-4127-87D5-364F8E3B5F36}" type="presOf" srcId="{32DE40F7-9046-47BA-A813-481EF70B1D43}" destId="{DB5C3D04-E9C4-4BC9-B8F2-0EA0A91D2234}" srcOrd="0" destOrd="0" presId="urn:microsoft.com/office/officeart/2005/8/layout/vList2"/>
    <dgm:cxn modelId="{8A28B53E-10E0-4BD8-A1F2-8C7654FB6520}" srcId="{A56CC6A7-24EF-43CF-A1C3-54D4E92CCE75}" destId="{A6B17F23-94DA-4BF5-9AD5-A2375FC4D1DF}" srcOrd="4" destOrd="0" parTransId="{7A40C18F-9522-40EB-A62C-2E97453C1A36}" sibTransId="{7F79B08E-128D-4638-A7CF-0315E47E4EAE}"/>
    <dgm:cxn modelId="{F6920F9D-B9B7-4214-95EA-7537DD19C4C2}" type="presOf" srcId="{A56CC6A7-24EF-43CF-A1C3-54D4E92CCE75}" destId="{9F0735D9-FCDC-4D9C-B73E-B408FEBD6633}" srcOrd="0" destOrd="0" presId="urn:microsoft.com/office/officeart/2005/8/layout/vList2"/>
    <dgm:cxn modelId="{1E8A60C2-B8B7-4B2B-AFB4-D30BDCA69526}" type="presOf" srcId="{A6B17F23-94DA-4BF5-9AD5-A2375FC4D1DF}" destId="{9D825DFE-2C31-4359-8547-8DF2EDE65F8C}" srcOrd="0" destOrd="0" presId="urn:microsoft.com/office/officeart/2005/8/layout/vList2"/>
    <dgm:cxn modelId="{24302CC3-AEEA-416E-BB7F-C1E3A2D84F7C}" srcId="{A56CC6A7-24EF-43CF-A1C3-54D4E92CCE75}" destId="{32DE40F7-9046-47BA-A813-481EF70B1D43}" srcOrd="3" destOrd="0" parTransId="{76A0424A-6349-4FDD-8918-50F42ADAC541}" sibTransId="{3C7AE8AC-AA34-477A-90F1-7A45F9C41103}"/>
    <dgm:cxn modelId="{8BDC99CC-5270-4243-9CDC-A24AE3F3B926}" srcId="{A56CC6A7-24EF-43CF-A1C3-54D4E92CCE75}" destId="{165754B9-D53C-4A8D-9758-D35EB9983D60}" srcOrd="5" destOrd="0" parTransId="{F36B765E-A67D-4B7E-A113-F0A67BE515DC}" sibTransId="{6BC523EC-B2E7-4100-B0C0-0206329A1AC7}"/>
    <dgm:cxn modelId="{98B8AECC-EF51-45FD-A632-45C70E51D2EE}" type="presOf" srcId="{EC08CB37-EDEA-42A2-A621-E082958D5D9E}" destId="{E9E83E81-DDC8-4AA7-AEF3-44B69D204941}" srcOrd="0" destOrd="0" presId="urn:microsoft.com/office/officeart/2005/8/layout/vList2"/>
    <dgm:cxn modelId="{B679C6E8-FA7D-47FA-B1D0-589784DEFD45}" srcId="{A56CC6A7-24EF-43CF-A1C3-54D4E92CCE75}" destId="{C76A0B85-0B2D-497A-A353-2F37BE07CFE1}" srcOrd="2" destOrd="0" parTransId="{336EF502-7EE5-49D0-A9CE-E84D7BC003F5}" sibTransId="{9D747D84-1E1A-4B2D-9412-751C39088357}"/>
    <dgm:cxn modelId="{1364D4F3-B882-46CA-918C-9D9F8E463F49}" type="presOf" srcId="{C76A0B85-0B2D-497A-A353-2F37BE07CFE1}" destId="{B0EEEF32-B01A-4711-8821-79639D6D2EEC}" srcOrd="0" destOrd="0" presId="urn:microsoft.com/office/officeart/2005/8/layout/vList2"/>
    <dgm:cxn modelId="{CD7AB681-209A-4C11-A635-5E04B539701C}" type="presParOf" srcId="{9F0735D9-FCDC-4D9C-B73E-B408FEBD6633}" destId="{E9E83E81-DDC8-4AA7-AEF3-44B69D204941}" srcOrd="0" destOrd="0" presId="urn:microsoft.com/office/officeart/2005/8/layout/vList2"/>
    <dgm:cxn modelId="{FB95057F-D925-489E-860B-B6B711332779}" type="presParOf" srcId="{9F0735D9-FCDC-4D9C-B73E-B408FEBD6633}" destId="{6EBA935B-D75F-4252-BFF0-92A70238F1C1}" srcOrd="1" destOrd="0" presId="urn:microsoft.com/office/officeart/2005/8/layout/vList2"/>
    <dgm:cxn modelId="{E465E708-2FC8-46D6-B175-3621C48AEB39}" type="presParOf" srcId="{9F0735D9-FCDC-4D9C-B73E-B408FEBD6633}" destId="{DC4C6167-A79B-440B-9DE4-210085696BAC}" srcOrd="2" destOrd="0" presId="urn:microsoft.com/office/officeart/2005/8/layout/vList2"/>
    <dgm:cxn modelId="{738855AC-F1C1-4796-B769-EE528A9FDA20}" type="presParOf" srcId="{9F0735D9-FCDC-4D9C-B73E-B408FEBD6633}" destId="{6F547A85-A049-4732-BB9F-E27FE781DDA8}" srcOrd="3" destOrd="0" presId="urn:microsoft.com/office/officeart/2005/8/layout/vList2"/>
    <dgm:cxn modelId="{77A4BCE6-4368-4691-A489-EFF22D5771ED}" type="presParOf" srcId="{9F0735D9-FCDC-4D9C-B73E-B408FEBD6633}" destId="{B0EEEF32-B01A-4711-8821-79639D6D2EEC}" srcOrd="4" destOrd="0" presId="urn:microsoft.com/office/officeart/2005/8/layout/vList2"/>
    <dgm:cxn modelId="{1360F7D9-0913-4378-B7DC-9A273316A2B6}" type="presParOf" srcId="{9F0735D9-FCDC-4D9C-B73E-B408FEBD6633}" destId="{7ADFBAB7-0B13-4F12-A440-35AD8D4A22E8}" srcOrd="5" destOrd="0" presId="urn:microsoft.com/office/officeart/2005/8/layout/vList2"/>
    <dgm:cxn modelId="{13360C75-DF92-4B68-A3D6-53A891D3F773}" type="presParOf" srcId="{9F0735D9-FCDC-4D9C-B73E-B408FEBD6633}" destId="{DB5C3D04-E9C4-4BC9-B8F2-0EA0A91D2234}" srcOrd="6" destOrd="0" presId="urn:microsoft.com/office/officeart/2005/8/layout/vList2"/>
    <dgm:cxn modelId="{8ECE954F-9101-4672-9C16-A5475F670D10}" type="presParOf" srcId="{9F0735D9-FCDC-4D9C-B73E-B408FEBD6633}" destId="{D8EDFC84-7DDF-4D99-B67F-8B15CE210E8E}" srcOrd="7" destOrd="0" presId="urn:microsoft.com/office/officeart/2005/8/layout/vList2"/>
    <dgm:cxn modelId="{890ACBB6-E9C5-4E3B-A08A-A71A9E0FA4FC}" type="presParOf" srcId="{9F0735D9-FCDC-4D9C-B73E-B408FEBD6633}" destId="{9D825DFE-2C31-4359-8547-8DF2EDE65F8C}" srcOrd="8" destOrd="0" presId="urn:microsoft.com/office/officeart/2005/8/layout/vList2"/>
    <dgm:cxn modelId="{B42D9200-6A42-47A6-A694-F40072F892C0}" type="presParOf" srcId="{9F0735D9-FCDC-4D9C-B73E-B408FEBD6633}" destId="{8BED77D9-0BE2-4FEE-8042-75174F84D30A}" srcOrd="9" destOrd="0" presId="urn:microsoft.com/office/officeart/2005/8/layout/vList2"/>
    <dgm:cxn modelId="{505BEF6D-CA4F-4FDC-9264-B099E4A857E2}" type="presParOf" srcId="{9F0735D9-FCDC-4D9C-B73E-B408FEBD6633}" destId="{093A1641-5480-4C84-A22D-848DB0FE679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6454B-F90E-446A-92BA-AFC5EDDEE3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9E54B9-D573-43D5-91B2-03BF41AEC3CF}">
      <dgm:prSet/>
      <dgm:spPr/>
      <dgm:t>
        <a:bodyPr/>
        <a:lstStyle/>
        <a:p>
          <a:pPr rtl="0"/>
          <a:r>
            <a:rPr lang="cs-CZ" baseline="0" dirty="0"/>
            <a:t>Poděkování vedení školy a MKC za podporu a spoluúčast na rekonstrukci</a:t>
          </a:r>
          <a:endParaRPr lang="cs-CZ" dirty="0"/>
        </a:p>
      </dgm:t>
    </dgm:pt>
    <dgm:pt modelId="{CEE7875E-5635-444A-88DB-55C450D6C2E9}" type="parTrans" cxnId="{4F255E68-20A8-44B1-AC6D-B3266DFCA081}">
      <dgm:prSet/>
      <dgm:spPr/>
      <dgm:t>
        <a:bodyPr/>
        <a:lstStyle/>
        <a:p>
          <a:endParaRPr lang="en-US"/>
        </a:p>
      </dgm:t>
    </dgm:pt>
    <dgm:pt modelId="{891C546F-398C-4C5E-8B65-5F376F22DD7A}" type="sibTrans" cxnId="{4F255E68-20A8-44B1-AC6D-B3266DFCA081}">
      <dgm:prSet/>
      <dgm:spPr/>
      <dgm:t>
        <a:bodyPr/>
        <a:lstStyle/>
        <a:p>
          <a:endParaRPr lang="en-US"/>
        </a:p>
      </dgm:t>
    </dgm:pt>
    <dgm:pt modelId="{02F377E3-1974-4494-A0EB-43FD53F47125}" type="pres">
      <dgm:prSet presAssocID="{AD86454B-F90E-446A-92BA-AFC5EDDEE3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634F2-3A10-446A-99F8-BADA4CF33900}" type="pres">
      <dgm:prSet presAssocID="{589E54B9-D573-43D5-91B2-03BF41AEC3CF}" presName="hierRoot1" presStyleCnt="0"/>
      <dgm:spPr/>
    </dgm:pt>
    <dgm:pt modelId="{88C370CA-1CA5-4EF4-901C-4E1541A71392}" type="pres">
      <dgm:prSet presAssocID="{589E54B9-D573-43D5-91B2-03BF41AEC3CF}" presName="composite" presStyleCnt="0"/>
      <dgm:spPr/>
    </dgm:pt>
    <dgm:pt modelId="{95DF12D1-7302-4BC8-8474-83C31F6A2BB7}" type="pres">
      <dgm:prSet presAssocID="{589E54B9-D573-43D5-91B2-03BF41AEC3CF}" presName="background" presStyleLbl="node0" presStyleIdx="0" presStyleCnt="1"/>
      <dgm:spPr/>
    </dgm:pt>
    <dgm:pt modelId="{EB887836-1C0E-48A1-A5D1-1DF375E13782}" type="pres">
      <dgm:prSet presAssocID="{589E54B9-D573-43D5-91B2-03BF41AEC3CF}" presName="text" presStyleLbl="fgAcc0" presStyleIdx="0" presStyleCnt="1">
        <dgm:presLayoutVars>
          <dgm:chPref val="3"/>
        </dgm:presLayoutVars>
      </dgm:prSet>
      <dgm:spPr/>
    </dgm:pt>
    <dgm:pt modelId="{712733A5-4A7B-42A1-B2D8-8C09283A26FD}" type="pres">
      <dgm:prSet presAssocID="{589E54B9-D573-43D5-91B2-03BF41AEC3CF}" presName="hierChild2" presStyleCnt="0"/>
      <dgm:spPr/>
    </dgm:pt>
  </dgm:ptLst>
  <dgm:cxnLst>
    <dgm:cxn modelId="{C4E66F10-DA4B-4174-8CF7-322E60CCA73A}" type="presOf" srcId="{AD86454B-F90E-446A-92BA-AFC5EDDEE3EA}" destId="{02F377E3-1974-4494-A0EB-43FD53F47125}" srcOrd="0" destOrd="0" presId="urn:microsoft.com/office/officeart/2005/8/layout/hierarchy1"/>
    <dgm:cxn modelId="{4F255E68-20A8-44B1-AC6D-B3266DFCA081}" srcId="{AD86454B-F90E-446A-92BA-AFC5EDDEE3EA}" destId="{589E54B9-D573-43D5-91B2-03BF41AEC3CF}" srcOrd="0" destOrd="0" parTransId="{CEE7875E-5635-444A-88DB-55C450D6C2E9}" sibTransId="{891C546F-398C-4C5E-8B65-5F376F22DD7A}"/>
    <dgm:cxn modelId="{BB87FCE3-DFC5-4E8E-ADA1-F168A183A6E5}" type="presOf" srcId="{589E54B9-D573-43D5-91B2-03BF41AEC3CF}" destId="{EB887836-1C0E-48A1-A5D1-1DF375E13782}" srcOrd="0" destOrd="0" presId="urn:microsoft.com/office/officeart/2005/8/layout/hierarchy1"/>
    <dgm:cxn modelId="{3D82B2C2-5000-4D04-AEEC-1E82C578A06D}" type="presParOf" srcId="{02F377E3-1974-4494-A0EB-43FD53F47125}" destId="{ED8634F2-3A10-446A-99F8-BADA4CF33900}" srcOrd="0" destOrd="0" presId="urn:microsoft.com/office/officeart/2005/8/layout/hierarchy1"/>
    <dgm:cxn modelId="{FA12E44D-F760-44E8-8425-71CC67C69A59}" type="presParOf" srcId="{ED8634F2-3A10-446A-99F8-BADA4CF33900}" destId="{88C370CA-1CA5-4EF4-901C-4E1541A71392}" srcOrd="0" destOrd="0" presId="urn:microsoft.com/office/officeart/2005/8/layout/hierarchy1"/>
    <dgm:cxn modelId="{BCF41AB4-AB3F-445A-A74C-F765808E3D2F}" type="presParOf" srcId="{88C370CA-1CA5-4EF4-901C-4E1541A71392}" destId="{95DF12D1-7302-4BC8-8474-83C31F6A2BB7}" srcOrd="0" destOrd="0" presId="urn:microsoft.com/office/officeart/2005/8/layout/hierarchy1"/>
    <dgm:cxn modelId="{0248556F-FC50-4152-832B-4DE58C91B146}" type="presParOf" srcId="{88C370CA-1CA5-4EF4-901C-4E1541A71392}" destId="{EB887836-1C0E-48A1-A5D1-1DF375E13782}" srcOrd="1" destOrd="0" presId="urn:microsoft.com/office/officeart/2005/8/layout/hierarchy1"/>
    <dgm:cxn modelId="{A0E4458F-8A2E-4068-8EFD-DA705EB2F889}" type="presParOf" srcId="{ED8634F2-3A10-446A-99F8-BADA4CF33900}" destId="{712733A5-4A7B-42A1-B2D8-8C09283A26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7E2B4-D227-499C-89D1-08355E292DC1}">
      <dsp:nvSpPr>
        <dsp:cNvPr id="0" name=""/>
        <dsp:cNvSpPr/>
      </dsp:nvSpPr>
      <dsp:spPr>
        <a:xfrm>
          <a:off x="0" y="790825"/>
          <a:ext cx="2700337" cy="17147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BAB3F-32F2-4DB0-9A59-20C126CEFDDA}">
      <dsp:nvSpPr>
        <dsp:cNvPr id="0" name=""/>
        <dsp:cNvSpPr/>
      </dsp:nvSpPr>
      <dsp:spPr>
        <a:xfrm>
          <a:off x="300037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>
              <a:latin typeface="Franklin Gothic Book" panose="020B0503020102020204"/>
            </a:rPr>
            <a:t>Nezajišťují soukromí</a:t>
          </a:r>
          <a:endParaRPr lang="en-US" sz="3200" kern="1200"/>
        </a:p>
      </dsp:txBody>
      <dsp:txXfrm>
        <a:off x="350259" y="1126082"/>
        <a:ext cx="2599893" cy="1614270"/>
      </dsp:txXfrm>
    </dsp:sp>
    <dsp:sp modelId="{677CC7DD-390A-431E-8C02-D61ED9D250FC}">
      <dsp:nvSpPr>
        <dsp:cNvPr id="0" name=""/>
        <dsp:cNvSpPr/>
      </dsp:nvSpPr>
      <dsp:spPr>
        <a:xfrm>
          <a:off x="3300412" y="790825"/>
          <a:ext cx="2700337" cy="17147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646B5-6B10-4DEC-9D34-254FF2FDF268}">
      <dsp:nvSpPr>
        <dsp:cNvPr id="0" name=""/>
        <dsp:cNvSpPr/>
      </dsp:nvSpPr>
      <dsp:spPr>
        <a:xfrm>
          <a:off x="3600449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Špatný stav </a:t>
          </a:r>
          <a:r>
            <a:rPr lang="cs-CZ" sz="3200" kern="1200">
              <a:latin typeface="Franklin Gothic Book" panose="020B0503020102020204"/>
            </a:rPr>
            <a:t>WC</a:t>
          </a:r>
          <a:endParaRPr lang="en-US" sz="3200" kern="1200" err="1"/>
        </a:p>
      </dsp:txBody>
      <dsp:txXfrm>
        <a:off x="3650671" y="1126082"/>
        <a:ext cx="2599893" cy="1614270"/>
      </dsp:txXfrm>
    </dsp:sp>
    <dsp:sp modelId="{9A43BAB6-F213-4B09-BA53-ED41AB0DB037}">
      <dsp:nvSpPr>
        <dsp:cNvPr id="0" name=""/>
        <dsp:cNvSpPr/>
      </dsp:nvSpPr>
      <dsp:spPr>
        <a:xfrm>
          <a:off x="6600824" y="790825"/>
          <a:ext cx="2700337" cy="17147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10755-F54B-44F7-97D7-BBF04BE7EE4E}">
      <dsp:nvSpPr>
        <dsp:cNvPr id="0" name=""/>
        <dsp:cNvSpPr/>
      </dsp:nvSpPr>
      <dsp:spPr>
        <a:xfrm>
          <a:off x="6900862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Nehygienické</a:t>
          </a:r>
          <a:endParaRPr lang="en-US" sz="3200" kern="1200"/>
        </a:p>
      </dsp:txBody>
      <dsp:txXfrm>
        <a:off x="6951084" y="1126082"/>
        <a:ext cx="2599893" cy="1614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631C2-86E6-4DC0-B3C5-3167544BD2D3}">
      <dsp:nvSpPr>
        <dsp:cNvPr id="0" name=""/>
        <dsp:cNvSpPr/>
      </dsp:nvSpPr>
      <dsp:spPr>
        <a:xfrm>
          <a:off x="0" y="0"/>
          <a:ext cx="8454147" cy="1611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baseline="0"/>
            <a:t>Zajištění podmínek pro hygienické a soukromé vykonání potřeby</a:t>
          </a:r>
          <a:endParaRPr lang="en-US" sz="3300" kern="1200"/>
        </a:p>
      </dsp:txBody>
      <dsp:txXfrm>
        <a:off x="47203" y="47203"/>
        <a:ext cx="6788402" cy="1517224"/>
      </dsp:txXfrm>
    </dsp:sp>
    <dsp:sp modelId="{20BF16E9-C20F-4AC7-97C1-6A50329EC0D8}">
      <dsp:nvSpPr>
        <dsp:cNvPr id="0" name=""/>
        <dsp:cNvSpPr/>
      </dsp:nvSpPr>
      <dsp:spPr>
        <a:xfrm>
          <a:off x="1491908" y="1969770"/>
          <a:ext cx="8454147" cy="16116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baseline="0"/>
            <a:t>Prokázání udržitelnosti pořádku ve společných prostorách školy</a:t>
          </a:r>
          <a:endParaRPr lang="en-US" sz="3300" kern="1200"/>
        </a:p>
      </dsp:txBody>
      <dsp:txXfrm>
        <a:off x="1539111" y="2016973"/>
        <a:ext cx="5820273" cy="1517224"/>
      </dsp:txXfrm>
    </dsp:sp>
    <dsp:sp modelId="{64D72B7D-8A40-4A34-BCA7-C49EFB132F6F}">
      <dsp:nvSpPr>
        <dsp:cNvPr id="0" name=""/>
        <dsp:cNvSpPr/>
      </dsp:nvSpPr>
      <dsp:spPr>
        <a:xfrm>
          <a:off x="7406588" y="1266920"/>
          <a:ext cx="1047559" cy="1047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42289" y="1266920"/>
        <a:ext cx="576157" cy="788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2ABB-AFE5-4C3D-8C9E-3640EA77F923}">
      <dsp:nvSpPr>
        <dsp:cNvPr id="0" name=""/>
        <dsp:cNvSpPr/>
      </dsp:nvSpPr>
      <dsp:spPr>
        <a:xfrm>
          <a:off x="0" y="4357"/>
          <a:ext cx="6506304" cy="928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72194-3055-4ABA-813E-3DFF31C29F0E}">
      <dsp:nvSpPr>
        <dsp:cNvPr id="0" name=""/>
        <dsp:cNvSpPr/>
      </dsp:nvSpPr>
      <dsp:spPr>
        <a:xfrm>
          <a:off x="280776" y="213199"/>
          <a:ext cx="510503" cy="51050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728D4-14A7-4F49-AF2F-3AB9AD5BFF41}">
      <dsp:nvSpPr>
        <dsp:cNvPr id="0" name=""/>
        <dsp:cNvSpPr/>
      </dsp:nvSpPr>
      <dsp:spPr>
        <a:xfrm>
          <a:off x="1072056" y="4357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baseline="0" dirty="0"/>
            <a:t>Písemné předložení projektu statutární zástupkyni ředitele školy.</a:t>
          </a:r>
          <a:endParaRPr lang="en-US" sz="1600" kern="1200" baseline="0" dirty="0">
            <a:latin typeface="Franklin Gothic Book" panose="020B0503020102020204"/>
          </a:endParaRPr>
        </a:p>
      </dsp:txBody>
      <dsp:txXfrm>
        <a:off x="1072056" y="4357"/>
        <a:ext cx="5434247" cy="928187"/>
      </dsp:txXfrm>
    </dsp:sp>
    <dsp:sp modelId="{6D295036-E38C-4884-8F23-71D573ADD6FD}">
      <dsp:nvSpPr>
        <dsp:cNvPr id="0" name=""/>
        <dsp:cNvSpPr/>
      </dsp:nvSpPr>
      <dsp:spPr>
        <a:xfrm>
          <a:off x="0" y="1164591"/>
          <a:ext cx="6506304" cy="928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644BA-3DB7-4984-B055-9BFC55B713CF}">
      <dsp:nvSpPr>
        <dsp:cNvPr id="0" name=""/>
        <dsp:cNvSpPr/>
      </dsp:nvSpPr>
      <dsp:spPr>
        <a:xfrm>
          <a:off x="280776" y="1373434"/>
          <a:ext cx="510503" cy="51050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C371B-CB00-4E35-96CB-4448B7D0DF85}">
      <dsp:nvSpPr>
        <dsp:cNvPr id="0" name=""/>
        <dsp:cNvSpPr/>
      </dsp:nvSpPr>
      <dsp:spPr>
        <a:xfrm>
          <a:off x="1072056" y="1164591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baseline="0" dirty="0"/>
            <a:t>Osobní projednání projektu se statutární zástupkyní ředitele školy.</a:t>
          </a:r>
          <a:endParaRPr lang="cs-CZ" sz="1600" kern="1200" dirty="0"/>
        </a:p>
      </dsp:txBody>
      <dsp:txXfrm>
        <a:off x="1072056" y="1164591"/>
        <a:ext cx="5434247" cy="928187"/>
      </dsp:txXfrm>
    </dsp:sp>
    <dsp:sp modelId="{9DF8B93E-69BB-4EAC-8A51-84E7259B0F80}">
      <dsp:nvSpPr>
        <dsp:cNvPr id="0" name=""/>
        <dsp:cNvSpPr/>
      </dsp:nvSpPr>
      <dsp:spPr>
        <a:xfrm>
          <a:off x="0" y="2324826"/>
          <a:ext cx="6506304" cy="928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9ECA-54CB-4C16-98B5-32241BB31E8A}">
      <dsp:nvSpPr>
        <dsp:cNvPr id="0" name=""/>
        <dsp:cNvSpPr/>
      </dsp:nvSpPr>
      <dsp:spPr>
        <a:xfrm>
          <a:off x="280776" y="2533668"/>
          <a:ext cx="510503" cy="5105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1D165-C0F7-4789-8D23-0F5480A30BF8}">
      <dsp:nvSpPr>
        <dsp:cNvPr id="0" name=""/>
        <dsp:cNvSpPr/>
      </dsp:nvSpPr>
      <dsp:spPr>
        <a:xfrm>
          <a:off x="1072056" y="2324826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baseline="0" dirty="0"/>
            <a:t>Po schválení projektu vedením školy</a:t>
          </a:r>
          <a:r>
            <a:rPr lang="cs-CZ" sz="1600" kern="1200" dirty="0"/>
            <a:t> kontaktování mistrů odborného výcviku oborů zedník, malíř-lakýrník, instalatér.</a:t>
          </a:r>
          <a:endParaRPr lang="en-US" sz="1600" kern="1200" dirty="0"/>
        </a:p>
      </dsp:txBody>
      <dsp:txXfrm>
        <a:off x="1072056" y="2324826"/>
        <a:ext cx="5434247" cy="928187"/>
      </dsp:txXfrm>
    </dsp:sp>
    <dsp:sp modelId="{CB4BC758-C2BC-4A48-9C82-818F2F2E6F0F}">
      <dsp:nvSpPr>
        <dsp:cNvPr id="0" name=""/>
        <dsp:cNvSpPr/>
      </dsp:nvSpPr>
      <dsp:spPr>
        <a:xfrm>
          <a:off x="0" y="3485060"/>
          <a:ext cx="6506304" cy="928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1720F-7EDA-4A7F-8F88-189163745820}">
      <dsp:nvSpPr>
        <dsp:cNvPr id="0" name=""/>
        <dsp:cNvSpPr/>
      </dsp:nvSpPr>
      <dsp:spPr>
        <a:xfrm>
          <a:off x="280776" y="3693902"/>
          <a:ext cx="510503" cy="510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032CA-9407-412F-B360-D0E49FCB4667}">
      <dsp:nvSpPr>
        <dsp:cNvPr id="0" name=""/>
        <dsp:cNvSpPr/>
      </dsp:nvSpPr>
      <dsp:spPr>
        <a:xfrm>
          <a:off x="1072056" y="3485060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baseline="0" dirty="0"/>
            <a:t>Po souhlasu z vedení začneme získávat potřebný materiál a finance</a:t>
          </a:r>
          <a:endParaRPr lang="en-US" sz="1600" kern="1200" dirty="0"/>
        </a:p>
      </dsp:txBody>
      <dsp:txXfrm>
        <a:off x="1072056" y="3485060"/>
        <a:ext cx="5434247" cy="928187"/>
      </dsp:txXfrm>
    </dsp:sp>
    <dsp:sp modelId="{EF4A6572-D74B-4F6A-93BE-DA462200EBA0}">
      <dsp:nvSpPr>
        <dsp:cNvPr id="0" name=""/>
        <dsp:cNvSpPr/>
      </dsp:nvSpPr>
      <dsp:spPr>
        <a:xfrm>
          <a:off x="0" y="4645294"/>
          <a:ext cx="6506304" cy="9281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D096F-95DC-462D-9278-031BD46CEF5F}">
      <dsp:nvSpPr>
        <dsp:cNvPr id="0" name=""/>
        <dsp:cNvSpPr/>
      </dsp:nvSpPr>
      <dsp:spPr>
        <a:xfrm>
          <a:off x="280776" y="4854137"/>
          <a:ext cx="510503" cy="5105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76EAB-9376-4BE8-8D7D-D2601F3AF0EB}">
      <dsp:nvSpPr>
        <dsp:cNvPr id="0" name=""/>
        <dsp:cNvSpPr/>
      </dsp:nvSpPr>
      <dsp:spPr>
        <a:xfrm>
          <a:off x="1072056" y="4645294"/>
          <a:ext cx="5434247" cy="92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33" tIns="98233" rIns="98233" bIns="982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baseline="0" dirty="0"/>
            <a:t>Práci si zajistíme po domluvě s mistry odborných výcviků oborů: Malíř, Lakýrník, Zedník a Instalatér</a:t>
          </a:r>
          <a:endParaRPr lang="en-US" sz="1600" kern="1200" dirty="0"/>
        </a:p>
      </dsp:txBody>
      <dsp:txXfrm>
        <a:off x="1072056" y="4645294"/>
        <a:ext cx="5434247" cy="928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C4CF2-0894-413F-B7A8-F9E9B54925DE}">
      <dsp:nvSpPr>
        <dsp:cNvPr id="0" name=""/>
        <dsp:cNvSpPr/>
      </dsp:nvSpPr>
      <dsp:spPr>
        <a:xfrm>
          <a:off x="567236" y="847"/>
          <a:ext cx="2753619" cy="16521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/>
            <a:t>Přibližný odhad financí je 6000kč</a:t>
          </a:r>
          <a:endParaRPr lang="en-US" sz="2500" kern="1200" dirty="0"/>
        </a:p>
      </dsp:txBody>
      <dsp:txXfrm>
        <a:off x="567236" y="847"/>
        <a:ext cx="2753619" cy="1652171"/>
      </dsp:txXfrm>
    </dsp:sp>
    <dsp:sp modelId="{367AD937-B3D1-42F9-ADE5-AF3A9862B6C8}">
      <dsp:nvSpPr>
        <dsp:cNvPr id="0" name=""/>
        <dsp:cNvSpPr/>
      </dsp:nvSpPr>
      <dsp:spPr>
        <a:xfrm>
          <a:off x="3596218" y="847"/>
          <a:ext cx="2753619" cy="16521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/>
            <a:t>Štuk</a:t>
          </a:r>
          <a:r>
            <a:rPr lang="cs-CZ" sz="2500" kern="1200" dirty="0">
              <a:latin typeface="Franklin Gothic Book" panose="020B0503020102020204"/>
            </a:rPr>
            <a:t> 1000 kč</a:t>
          </a:r>
          <a:endParaRPr lang="en-US" sz="2500" kern="1200" dirty="0"/>
        </a:p>
      </dsp:txBody>
      <dsp:txXfrm>
        <a:off x="3596218" y="847"/>
        <a:ext cx="2753619" cy="1652171"/>
      </dsp:txXfrm>
    </dsp:sp>
    <dsp:sp modelId="{43C621C3-4C73-4C75-8A5C-D7F0D855897E}">
      <dsp:nvSpPr>
        <dsp:cNvPr id="0" name=""/>
        <dsp:cNvSpPr/>
      </dsp:nvSpPr>
      <dsp:spPr>
        <a:xfrm>
          <a:off x="6625199" y="847"/>
          <a:ext cx="2753619" cy="16521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/>
            <a:t>Brava - bílá</a:t>
          </a:r>
          <a:r>
            <a:rPr lang="cs-CZ" sz="2500" kern="1200" dirty="0">
              <a:latin typeface="Franklin Gothic Book" panose="020B0503020102020204"/>
            </a:rPr>
            <a:t> 1500 kč</a:t>
          </a:r>
          <a:endParaRPr lang="en-US" sz="2500" kern="1200" dirty="0"/>
        </a:p>
      </dsp:txBody>
      <dsp:txXfrm>
        <a:off x="6625199" y="847"/>
        <a:ext cx="2753619" cy="1652171"/>
      </dsp:txXfrm>
    </dsp:sp>
    <dsp:sp modelId="{D2422FFE-FCCB-4E83-BEDF-934087D34221}">
      <dsp:nvSpPr>
        <dsp:cNvPr id="0" name=""/>
        <dsp:cNvSpPr/>
      </dsp:nvSpPr>
      <dsp:spPr>
        <a:xfrm>
          <a:off x="2081727" y="1928380"/>
          <a:ext cx="2753619" cy="16521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>
              <a:latin typeface="Franklin Gothic Book" panose="020B0503020102020204"/>
            </a:rPr>
            <a:t>Nové </a:t>
          </a:r>
          <a:r>
            <a:rPr lang="cs-CZ" sz="2500" kern="1200" baseline="0" dirty="0" err="1">
              <a:latin typeface="Franklin Gothic Book" panose="020B0503020102020204"/>
            </a:rPr>
            <a:t>wc</a:t>
          </a:r>
          <a:r>
            <a:rPr lang="cs-CZ" sz="2500" kern="1200" dirty="0">
              <a:latin typeface="Franklin Gothic Book" panose="020B0503020102020204"/>
            </a:rPr>
            <a:t> 2000 kč</a:t>
          </a:r>
          <a:endParaRPr lang="en-US" sz="2500" kern="1200" dirty="0"/>
        </a:p>
      </dsp:txBody>
      <dsp:txXfrm>
        <a:off x="2081727" y="1928380"/>
        <a:ext cx="2753619" cy="1652171"/>
      </dsp:txXfrm>
    </dsp:sp>
    <dsp:sp modelId="{F9F588D6-7C89-4332-8447-0AAEA67FEE2F}">
      <dsp:nvSpPr>
        <dsp:cNvPr id="0" name=""/>
        <dsp:cNvSpPr/>
      </dsp:nvSpPr>
      <dsp:spPr>
        <a:xfrm>
          <a:off x="5110708" y="1928380"/>
          <a:ext cx="2753619" cy="16521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/>
            <a:t>Práce bude zajištěna pomocí domluvy s mistry odborného výcviku</a:t>
          </a:r>
          <a:endParaRPr lang="en-US" sz="2500" kern="1200" dirty="0"/>
        </a:p>
      </dsp:txBody>
      <dsp:txXfrm>
        <a:off x="5110708" y="1928380"/>
        <a:ext cx="2753619" cy="1652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83E81-DDC8-4AA7-AEF3-44B69D204941}">
      <dsp:nvSpPr>
        <dsp:cNvPr id="0" name=""/>
        <dsp:cNvSpPr/>
      </dsp:nvSpPr>
      <dsp:spPr>
        <a:xfrm>
          <a:off x="0" y="216990"/>
          <a:ext cx="6506304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baseline="0" dirty="0"/>
            <a:t>Dveře: 1500 – </a:t>
          </a:r>
          <a:r>
            <a:rPr lang="cs-CZ" sz="3400" kern="1200" baseline="0" dirty="0">
              <a:latin typeface="Franklin Gothic Book" panose="020B0503020102020204"/>
            </a:rPr>
            <a:t>2000 kč</a:t>
          </a:r>
          <a:endParaRPr lang="en-US" sz="3400" kern="1200" dirty="0"/>
        </a:p>
      </dsp:txBody>
      <dsp:txXfrm>
        <a:off x="37867" y="254857"/>
        <a:ext cx="6430570" cy="699976"/>
      </dsp:txXfrm>
    </dsp:sp>
    <dsp:sp modelId="{DC4C6167-A79B-440B-9DE4-210085696BAC}">
      <dsp:nvSpPr>
        <dsp:cNvPr id="0" name=""/>
        <dsp:cNvSpPr/>
      </dsp:nvSpPr>
      <dsp:spPr>
        <a:xfrm>
          <a:off x="0" y="1090620"/>
          <a:ext cx="6506304" cy="775710"/>
        </a:xfrm>
        <a:prstGeom prst="roundRect">
          <a:avLst/>
        </a:prstGeom>
        <a:solidFill>
          <a:schemeClr val="accent2">
            <a:hueOff val="-33131"/>
            <a:satOff val="-10867"/>
            <a:lumOff val="-396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baseline="0" dirty="0"/>
            <a:t>Barva: 7,5kg </a:t>
          </a:r>
          <a:r>
            <a:rPr lang="cs-CZ" sz="3400" kern="1200" baseline="0" dirty="0">
              <a:latin typeface="Franklin Gothic Book" panose="020B0503020102020204"/>
            </a:rPr>
            <a:t>1500 kč</a:t>
          </a:r>
          <a:endParaRPr lang="en-US" sz="3400" kern="1200" dirty="0"/>
        </a:p>
      </dsp:txBody>
      <dsp:txXfrm>
        <a:off x="37867" y="1128487"/>
        <a:ext cx="6430570" cy="699976"/>
      </dsp:txXfrm>
    </dsp:sp>
    <dsp:sp modelId="{B0EEEF32-B01A-4711-8821-79639D6D2EEC}">
      <dsp:nvSpPr>
        <dsp:cNvPr id="0" name=""/>
        <dsp:cNvSpPr/>
      </dsp:nvSpPr>
      <dsp:spPr>
        <a:xfrm>
          <a:off x="0" y="1964250"/>
          <a:ext cx="6506304" cy="775710"/>
        </a:xfrm>
        <a:prstGeom prst="roundRect">
          <a:avLst/>
        </a:prstGeom>
        <a:solidFill>
          <a:schemeClr val="accent2">
            <a:hueOff val="-66262"/>
            <a:satOff val="-21734"/>
            <a:lumOff val="-792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baseline="0" dirty="0"/>
            <a:t>Penetrace: 5kg </a:t>
          </a:r>
          <a:r>
            <a:rPr lang="cs-CZ" sz="3400" kern="1200" baseline="0" dirty="0">
              <a:latin typeface="Franklin Gothic Book" panose="020B0503020102020204"/>
            </a:rPr>
            <a:t>200 kč</a:t>
          </a:r>
          <a:endParaRPr lang="en-US" sz="3400" kern="1200" baseline="0" dirty="0">
            <a:latin typeface="Franklin Gothic Book" panose="020B0503020102020204"/>
          </a:endParaRPr>
        </a:p>
      </dsp:txBody>
      <dsp:txXfrm>
        <a:off x="37867" y="2002117"/>
        <a:ext cx="6430570" cy="699976"/>
      </dsp:txXfrm>
    </dsp:sp>
    <dsp:sp modelId="{DB5C3D04-E9C4-4BC9-B8F2-0EA0A91D2234}">
      <dsp:nvSpPr>
        <dsp:cNvPr id="0" name=""/>
        <dsp:cNvSpPr/>
      </dsp:nvSpPr>
      <dsp:spPr>
        <a:xfrm>
          <a:off x="0" y="2837880"/>
          <a:ext cx="6506304" cy="775710"/>
        </a:xfrm>
        <a:prstGeom prst="roundRect">
          <a:avLst/>
        </a:prstGeom>
        <a:solidFill>
          <a:schemeClr val="accent2">
            <a:hueOff val="-99392"/>
            <a:satOff val="-32601"/>
            <a:lumOff val="-1188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baseline="0" dirty="0"/>
            <a:t>Štuk: </a:t>
          </a:r>
          <a:r>
            <a:rPr lang="cs-CZ" sz="3400" kern="1200" baseline="0" dirty="0">
              <a:latin typeface="Franklin Gothic Book" panose="020B0503020102020204"/>
            </a:rPr>
            <a:t>1000 kč</a:t>
          </a:r>
          <a:endParaRPr lang="en-US" sz="3400" kern="1200" dirty="0"/>
        </a:p>
      </dsp:txBody>
      <dsp:txXfrm>
        <a:off x="37867" y="2875747"/>
        <a:ext cx="6430570" cy="699976"/>
      </dsp:txXfrm>
    </dsp:sp>
    <dsp:sp modelId="{9D825DFE-2C31-4359-8547-8DF2EDE65F8C}">
      <dsp:nvSpPr>
        <dsp:cNvPr id="0" name=""/>
        <dsp:cNvSpPr/>
      </dsp:nvSpPr>
      <dsp:spPr>
        <a:xfrm>
          <a:off x="0" y="3711510"/>
          <a:ext cx="6506304" cy="775710"/>
        </a:xfrm>
        <a:prstGeom prst="roundRect">
          <a:avLst/>
        </a:prstGeom>
        <a:solidFill>
          <a:schemeClr val="accent2">
            <a:hueOff val="-132523"/>
            <a:satOff val="-43468"/>
            <a:lumOff val="-1584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baseline="0" dirty="0"/>
            <a:t>Stojan na toaletní papír: </a:t>
          </a:r>
          <a:r>
            <a:rPr lang="cs-CZ" sz="3400" kern="1200" baseline="0" dirty="0">
              <a:latin typeface="Franklin Gothic Book" panose="020B0503020102020204"/>
            </a:rPr>
            <a:t>1290 kč</a:t>
          </a:r>
          <a:endParaRPr lang="en-US" sz="3400" kern="1200" dirty="0"/>
        </a:p>
      </dsp:txBody>
      <dsp:txXfrm>
        <a:off x="37867" y="3749377"/>
        <a:ext cx="6430570" cy="699976"/>
      </dsp:txXfrm>
    </dsp:sp>
    <dsp:sp modelId="{093A1641-5480-4C84-A22D-848DB0FE679A}">
      <dsp:nvSpPr>
        <dsp:cNvPr id="0" name=""/>
        <dsp:cNvSpPr/>
      </dsp:nvSpPr>
      <dsp:spPr>
        <a:xfrm>
          <a:off x="0" y="4585140"/>
          <a:ext cx="6506304" cy="775710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latin typeface="Franklin Gothic Book" panose="020B0503020102020204"/>
            </a:rPr>
            <a:t>Toaletní</a:t>
          </a:r>
          <a:r>
            <a:rPr lang="en-US" sz="3400" kern="1200" dirty="0">
              <a:latin typeface="Franklin Gothic Book" panose="020B0503020102020204"/>
            </a:rPr>
            <a:t> </a:t>
          </a:r>
          <a:r>
            <a:rPr lang="en-US" sz="3400" kern="1200" dirty="0" err="1">
              <a:latin typeface="Franklin Gothic Book" panose="020B0503020102020204"/>
            </a:rPr>
            <a:t>mísa</a:t>
          </a:r>
          <a:r>
            <a:rPr lang="en-US" sz="3400" kern="1200" dirty="0">
              <a:latin typeface="Franklin Gothic Book" panose="020B0503020102020204"/>
            </a:rPr>
            <a:t>: 2000 Kč</a:t>
          </a:r>
          <a:endParaRPr lang="en-US" sz="3400" kern="1200" dirty="0"/>
        </a:p>
      </dsp:txBody>
      <dsp:txXfrm>
        <a:off x="37867" y="4623007"/>
        <a:ext cx="6430570" cy="699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12D1-7302-4BC8-8474-83C31F6A2BB7}">
      <dsp:nvSpPr>
        <dsp:cNvPr id="0" name=""/>
        <dsp:cNvSpPr/>
      </dsp:nvSpPr>
      <dsp:spPr>
        <a:xfrm>
          <a:off x="2114326" y="298"/>
          <a:ext cx="4835291" cy="307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87836-1C0E-48A1-A5D1-1DF375E13782}">
      <dsp:nvSpPr>
        <dsp:cNvPr id="0" name=""/>
        <dsp:cNvSpPr/>
      </dsp:nvSpPr>
      <dsp:spPr>
        <a:xfrm>
          <a:off x="2651581" y="510690"/>
          <a:ext cx="4835291" cy="3070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baseline="0" dirty="0"/>
            <a:t>Poděkování vedení školy a MKC za podporu a spoluúčast na rekonstrukci</a:t>
          </a:r>
          <a:endParaRPr lang="cs-CZ" sz="3900" kern="1200" dirty="0"/>
        </a:p>
      </dsp:txBody>
      <dsp:txXfrm>
        <a:off x="2741510" y="600619"/>
        <a:ext cx="4655433" cy="2890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83BB601-7858-41DC-A8BD-5CAE6E4821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B19E8A-2972-415E-B7D6-EBEA2902D5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516C-EF84-4248-AD50-8E318B23B89D}" type="datetime1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C2FA93-F081-4436-9E42-C9BAC7940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E20361-3D39-4FCE-98A6-0C55FDC8E1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62595-65D8-4775-8C93-81B3754A0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01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8302F-E1BA-4738-A4DD-2242BD8191DF}" type="datetime1">
              <a:rPr lang="cs-CZ" smtClean="0"/>
              <a:pPr/>
              <a:t>28.03.2023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EE47-E6C4-4710-9C90-77FEF6F559E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77812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EE47-E6C4-4710-9C90-77FEF6F559E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2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DA33C999-4E72-480E-8DDF-7F48EE3BD9D0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grpSp>
        <p:nvGrpSpPr>
          <p:cNvPr id="7" name="Skupina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Volný tvar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Volný tvar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A2C366-8AB0-4725-937C-99500AA2A38D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3CD121-5D73-4B5C-A419-6D1C3969F0BE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64F959-DC20-43F7-BA63-ECFCE42EE1DB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FEB4FBC-0173-48B9-8B49-8B9603D6EAA9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7" name="Volný tvar 6" title="Značka oříznutí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43D716-3E49-41F9-B2E6-A42DF4C3F6F5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19CA3C-6989-406A-8AA0-8692061CEBCB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831AE-97B3-4B2C-AE5C-BCF6376A0D71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FAD828-C9E9-4A13-88FE-F412D24EDE37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title="Obrazec na pozadí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E67C745-3FA0-4949-A62A-81F490396DFE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9" name="Obdélník 8" title="Oddělovací pruh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title="Obrazec na pozadí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8C476EE-55CB-4341-BBB5-B7AF7E781E94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9" name="Obdélník 8" title="Oddělovací pruh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75B773F-F42C-4EF5-9B57-F1692E6EFDE0}" type="datetime1">
              <a:rPr lang="cs-CZ" noProof="0" smtClean="0"/>
              <a:t>28.03.2023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9" name="Obdélník 8" title="Postranní panel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ybarvení odpadu v místnosti">
            <a:extLst>
              <a:ext uri="{FF2B5EF4-FFF2-40B4-BE49-F238E27FC236}">
                <a16:creationId xmlns:a16="http://schemas.microsoft.com/office/drawing/2014/main" id="{BAA3EF4B-D937-4A74-D039-D8BBACDB0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89" r="-2" b="-2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>
            <a:normAutofit/>
          </a:bodyPr>
          <a:lstStyle/>
          <a:p>
            <a:r>
              <a:rPr lang="cs-CZ">
                <a:solidFill>
                  <a:schemeClr val="bg2"/>
                </a:solidFill>
              </a:rPr>
              <a:t>Renovace wc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/>
                </a:solidFill>
              </a:rPr>
              <a:t>Účastníci třídy M2.A pod supervizí MKC Praha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5D6521DE-9BE9-542A-033C-C7E30E64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79" y="4413400"/>
            <a:ext cx="2143125" cy="2143125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5514A41E-005E-6D2B-8E26-C1A02399E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238" y="4418162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D156D5-2A70-5C8A-EF57-8EB604FF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2" y="1480930"/>
            <a:ext cx="5301138" cy="3254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cap="all" dirty="0" err="1"/>
              <a:t>tokto</a:t>
            </a:r>
            <a:r>
              <a:rPr lang="en-US" sz="6600" cap="all" dirty="0"/>
              <a:t> by </a:t>
            </a:r>
            <a:r>
              <a:rPr lang="en-US" sz="6600" cap="all" dirty="0" err="1"/>
              <a:t>mohlo</a:t>
            </a:r>
            <a:r>
              <a:rPr lang="en-US" sz="6600" cap="all" dirty="0"/>
              <a:t> </a:t>
            </a:r>
            <a:r>
              <a:rPr lang="en-US" sz="6600" cap="all" dirty="0" err="1"/>
              <a:t>vypadat</a:t>
            </a:r>
            <a:r>
              <a:rPr lang="en-US" sz="6600" cap="all" dirty="0"/>
              <a:t> </a:t>
            </a:r>
            <a:r>
              <a:rPr lang="en-US" sz="6600" cap="all" dirty="0" err="1"/>
              <a:t>wc</a:t>
            </a:r>
            <a:r>
              <a:rPr lang="en-US" sz="6600" cap="all" dirty="0"/>
              <a:t> po </a:t>
            </a:r>
            <a:r>
              <a:rPr lang="en-US" sz="6600" cap="all" dirty="0" err="1"/>
              <a:t>rekonstrukci</a:t>
            </a:r>
          </a:p>
        </p:txBody>
      </p:sp>
      <p:pic>
        <p:nvPicPr>
          <p:cNvPr id="4" name="Obrázek 4" descr="Obsah obrázku zeď, interiér, záchod&#10;&#10;Popis se vygeneroval automaticky.">
            <a:extLst>
              <a:ext uri="{FF2B5EF4-FFF2-40B4-BE49-F238E27FC236}">
                <a16:creationId xmlns:a16="http://schemas.microsoft.com/office/drawing/2014/main" id="{850F10AD-A99B-D247-2BBC-3A439FF1D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46"/>
          <a:stretch/>
        </p:blipFill>
        <p:spPr>
          <a:xfrm>
            <a:off x="7225748" y="10"/>
            <a:ext cx="49662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lendář na stole">
            <a:extLst>
              <a:ext uri="{FF2B5EF4-FFF2-40B4-BE49-F238E27FC236}">
                <a16:creationId xmlns:a16="http://schemas.microsoft.com/office/drawing/2014/main" id="{9E8FF4F6-64B6-2DA8-8650-CF20CB785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BC290C-B039-643A-7D48-D7495EA3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cs-CZ" sz="3300"/>
              <a:t>Přibližná doba rekonstrukce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B52B7-F687-429A-9E87-469D1F6A5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cs-CZ" dirty="0"/>
              <a:t>Odhadovaná doba je zhruba 1 měsíc</a:t>
            </a:r>
          </a:p>
          <a:p>
            <a:pPr marL="383540" indent="-383540"/>
            <a:endParaRPr lang="cs-CZ" dirty="0"/>
          </a:p>
          <a:p>
            <a:pPr marL="383540" indent="-38354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329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7E341-75FE-4660-1951-73885F97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Dodavatelé </a:t>
            </a:r>
            <a:r>
              <a:rPr lang="cs-CZ" dirty="0" err="1"/>
              <a:t>matreriáu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88FBE-810B-03FA-8B5C-E470F1EE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/>
              <a:t>Dodavatel materiálu: odborné praxe školy AŘP-SŠT Zelený pruh, Praha 4 </a:t>
            </a:r>
          </a:p>
        </p:txBody>
      </p:sp>
    </p:spTree>
    <p:extLst>
      <p:ext uri="{BB962C8B-B14F-4D97-AF65-F5344CB8AC3E}">
        <p14:creationId xmlns:p14="http://schemas.microsoft.com/office/powerpoint/2010/main" val="412415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11DBB1-B23D-4560-FD6A-4853AAA9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Konkrétní realizace</a:t>
            </a:r>
          </a:p>
        </p:txBody>
      </p:sp>
      <p:pic>
        <p:nvPicPr>
          <p:cNvPr id="19" name="Picture 4" descr="Člověk otevírající laptop">
            <a:extLst>
              <a:ext uri="{FF2B5EF4-FFF2-40B4-BE49-F238E27FC236}">
                <a16:creationId xmlns:a16="http://schemas.microsoft.com/office/drawing/2014/main" id="{135EB384-0D0B-7FA7-BA5E-0CADC6B68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77" r="-2" b="9394"/>
          <a:stretch/>
        </p:blipFill>
        <p:spPr>
          <a:xfrm>
            <a:off x="20" y="10"/>
            <a:ext cx="12191980" cy="418711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283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37E899-1A26-449D-9A99-B8D7B956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7BB3FD-FD48-0F1F-885A-13D2082B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cs-CZ"/>
              <a:t>Kroky</a:t>
            </a:r>
          </a:p>
        </p:txBody>
      </p:sp>
      <p:pic>
        <p:nvPicPr>
          <p:cNvPr id="5" name="Picture 4" descr="Srolované plány">
            <a:extLst>
              <a:ext uri="{FF2B5EF4-FFF2-40B4-BE49-F238E27FC236}">
                <a16:creationId xmlns:a16="http://schemas.microsoft.com/office/drawing/2014/main" id="{DA784191-B85D-E82A-8F72-EC6A17148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75" r="-3" b="-3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023BA4-63D6-4B04-BC2C-6D126A2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D53C2-0FD2-3230-0B2D-88BE5A195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AutoNum type="arabicPeriod"/>
            </a:pPr>
            <a:r>
              <a:rPr lang="cs-CZ"/>
              <a:t>Předneseme návrh vedení školy</a:t>
            </a:r>
          </a:p>
          <a:p>
            <a:pPr marL="457200" indent="-457200">
              <a:buAutoNum type="arabicPeriod"/>
            </a:pPr>
            <a:r>
              <a:rPr lang="cs-CZ"/>
              <a:t>Po souhlasu zajistíme materiál</a:t>
            </a:r>
          </a:p>
          <a:p>
            <a:pPr marL="457200" indent="-457200">
              <a:buAutoNum type="arabicPeriod"/>
            </a:pPr>
            <a:r>
              <a:rPr lang="cs-CZ"/>
              <a:t>Dohodneme si zajištění práce s mistry odborného výcviku</a:t>
            </a:r>
          </a:p>
          <a:p>
            <a:pPr marL="457200" indent="-457200">
              <a:buAutoNum type="arabicPeriod"/>
            </a:pPr>
            <a:r>
              <a:rPr lang="cs-CZ"/>
              <a:t>Dohodnutí společného času pro výpomoc žákům OV</a:t>
            </a:r>
          </a:p>
          <a:p>
            <a:pPr marL="457200" indent="-457200">
              <a:buAutoNum type="arabicPeriod"/>
            </a:pPr>
            <a:r>
              <a:rPr lang="cs-CZ"/>
              <a:t>Dokončení renovace</a:t>
            </a:r>
          </a:p>
        </p:txBody>
      </p:sp>
    </p:spTree>
    <p:extLst>
      <p:ext uri="{BB962C8B-B14F-4D97-AF65-F5344CB8AC3E}">
        <p14:creationId xmlns:p14="http://schemas.microsoft.com/office/powerpoint/2010/main" val="293362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7012B-1912-7862-1730-E70BA537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vlastní renovace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BA9AB-009E-9317-F3BB-C1A998C7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05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/>
              <a:t>Postup bude probíhat na 2 fáze</a:t>
            </a:r>
          </a:p>
          <a:p>
            <a:pPr marL="457200" indent="-457200">
              <a:buAutoNum type="romanUcPeriod"/>
            </a:pPr>
            <a:r>
              <a:rPr lang="cs-CZ" dirty="0"/>
              <a:t>Příprava</a:t>
            </a:r>
          </a:p>
          <a:p>
            <a:pPr marL="457200" indent="-457200">
              <a:buAutoNum type="romanUcPeriod"/>
            </a:pPr>
            <a:r>
              <a:rPr lang="cs-CZ" dirty="0"/>
              <a:t>realizace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51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20730-BA72-7706-F9EC-33743F33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cs-CZ" dirty="0"/>
              <a:t>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A343D-EE08-F808-DF0D-656ACB641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/>
              <a:t>odbourání původní instalace</a:t>
            </a:r>
          </a:p>
          <a:p>
            <a:pPr marL="383540" indent="-383540"/>
            <a:r>
              <a:rPr lang="cs-CZ" dirty="0"/>
              <a:t>montáž zátek technických odporů</a:t>
            </a:r>
          </a:p>
          <a:p>
            <a:pPr marL="383540" indent="-38354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96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DB78D-57CB-1F6D-AD8A-64828E5E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49837B-F3BD-AE9C-F125-072823C2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>
                <a:ea typeface="+mn-lt"/>
                <a:cs typeface="+mn-lt"/>
              </a:rPr>
              <a:t>Odstranění poškozených částí instalace a opotřebených povrchů (včetně původního lepidla)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nanesení penetrace 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nanesení štuku</a:t>
            </a:r>
            <a:endParaRPr lang="cs-CZ" dirty="0"/>
          </a:p>
          <a:p>
            <a:pPr marL="383540" indent="-383540"/>
            <a:r>
              <a:rPr lang="cs-CZ" dirty="0" err="1">
                <a:ea typeface="+mn-lt"/>
                <a:cs typeface="+mn-lt"/>
              </a:rPr>
              <a:t>rozhlazení</a:t>
            </a:r>
            <a:r>
              <a:rPr lang="cs-CZ" dirty="0">
                <a:ea typeface="+mn-lt"/>
                <a:cs typeface="+mn-lt"/>
              </a:rPr>
              <a:t> štuku do roviny pomocí vody a hladítka</a:t>
            </a:r>
            <a:endParaRPr lang="cs-CZ"/>
          </a:p>
          <a:p>
            <a:pPr marL="383540" indent="-383540"/>
            <a:r>
              <a:rPr lang="cs-CZ" dirty="0">
                <a:ea typeface="+mn-lt"/>
                <a:cs typeface="+mn-lt"/>
              </a:rPr>
              <a:t>nanesení malířské penetrace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vymalování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úklid a instalace </a:t>
            </a:r>
            <a:r>
              <a:rPr lang="cs-CZ" dirty="0" err="1">
                <a:ea typeface="+mn-lt"/>
                <a:cs typeface="+mn-lt"/>
              </a:rPr>
              <a:t>wc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297200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1F12FA-C60C-8504-F6B2-A7C83AF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Přibližné ceny materiálu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E946705-9F23-B8BF-A304-FEFD8E754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947391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31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D7E57-9AF2-BFCA-60FE-5C3D3CF7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Dokončení renovace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11E727B-CAD4-8003-FC91-C621F547D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474276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65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E7E35D-E764-984F-CDFC-69034C3C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897087"/>
            <a:ext cx="7417207" cy="838898"/>
          </a:xfrm>
        </p:spPr>
        <p:txBody>
          <a:bodyPr anchor="ctr">
            <a:normAutofit/>
          </a:bodyPr>
          <a:lstStyle/>
          <a:p>
            <a:r>
              <a:rPr lang="cs-CZ" sz="3600"/>
              <a:t>Program na renovaci WC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0142"/>
            <a:ext cx="3860771" cy="2932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69441EE-9DC8-76DC-C5F9-C4963BA79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2" r="-1" b="37682"/>
          <a:stretch/>
        </p:blipFill>
        <p:spPr>
          <a:xfrm>
            <a:off x="5" y="824735"/>
            <a:ext cx="3664827" cy="26042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885" y="0"/>
            <a:ext cx="433254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interiér, koupelna, špinavé&#10;&#10;Popis se vygeneroval automaticky.">
            <a:extLst>
              <a:ext uri="{FF2B5EF4-FFF2-40B4-BE49-F238E27FC236}">
                <a16:creationId xmlns:a16="http://schemas.microsoft.com/office/drawing/2014/main" id="{A0654D31-C3BD-475B-2FC0-99EA7952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07" r="-3" b="22359"/>
          <a:stretch/>
        </p:blipFill>
        <p:spPr>
          <a:xfrm>
            <a:off x="4354281" y="10"/>
            <a:ext cx="3966436" cy="295271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14A95-4DD9-E4E0-595F-8056BEF5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4849005"/>
            <a:ext cx="7417207" cy="1508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/>
              <a:t>Současný stav je odstrašující: zdevastované zdi kabinky, zdi pomalované graffiti, nehygienické podmínky, žádné </a:t>
            </a:r>
            <a:r>
              <a:rPr lang="cs-CZ" dirty="0" err="1"/>
              <a:t>sokromí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60142"/>
            <a:ext cx="3429000" cy="50548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9E0D5967-32FE-8F04-83D7-A4870583B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8" b="-4"/>
          <a:stretch/>
        </p:blipFill>
        <p:spPr>
          <a:xfrm>
            <a:off x="8942136" y="824734"/>
            <a:ext cx="3249864" cy="4726979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253AD-4230-F0AB-8D7E-FBCB7DFC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9E53D-F3A1-2D9A-096E-3F2D932D4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/>
              <a:t>#MKC #AŘP-SŠT #Zelený Pruh #Facebook #Instagram #Twitter</a:t>
            </a:r>
          </a:p>
        </p:txBody>
      </p:sp>
    </p:spTree>
    <p:extLst>
      <p:ext uri="{BB962C8B-B14F-4D97-AF65-F5344CB8AC3E}">
        <p14:creationId xmlns:p14="http://schemas.microsoft.com/office/powerpoint/2010/main" val="246330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D88AB-E035-8742-492E-681CEDCC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Současný stav nedovoluje žákům školy WC používat z následujících důvodů 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577B6B15-9FE0-DE45-9F91-187662913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848887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29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37E899-1A26-449D-9A99-B8D7B956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A4B521-1B13-BC10-9E73-B443C2B6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cs-CZ"/>
              <a:t>Navrhované kroky ke zlepšení</a:t>
            </a:r>
          </a:p>
        </p:txBody>
      </p:sp>
      <p:pic>
        <p:nvPicPr>
          <p:cNvPr id="5" name="Picture 4" descr="Šipky směřující ke světlu">
            <a:extLst>
              <a:ext uri="{FF2B5EF4-FFF2-40B4-BE49-F238E27FC236}">
                <a16:creationId xmlns:a16="http://schemas.microsoft.com/office/drawing/2014/main" id="{81FDCA13-89D9-C333-A10E-9060524C8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r="47289" b="-3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023BA4-63D6-4B04-BC2C-6D126A2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FBB76-6F77-EBAA-EE69-CAD5F5BD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>
                <a:ea typeface="+mn-lt"/>
                <a:cs typeface="+mn-lt"/>
              </a:rPr>
              <a:t>V prvním kroku proběhne rekonstrukce WC v I. patře budovy teoretické výuky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Supervize studentů maturitních oborů nad dodržováním čistoty a zamezení vandalismu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Po ověření systému rekonstrukce a navazující udržitelnosti čistoty a rekonstruovaného stavu v druhém kroku provést postupně rekonstrukci WC ve II. a III. patře.</a:t>
            </a:r>
            <a:endParaRPr lang="cs-CZ" dirty="0"/>
          </a:p>
          <a:p>
            <a:pPr marL="45720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56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955F53-EEE6-8648-05D8-EFFE52F7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/>
              <a:t>Náš cíl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BEA036C4-03FD-DBDE-D971-3B3604E67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24728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99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5C0E8-CFF1-1CEF-B4BB-19B2598D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cs-CZ"/>
              <a:t>Postup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D373511A-056C-62DA-D41E-1D4C889F3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8220" y="645106"/>
            <a:ext cx="5247747" cy="524774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5C980-F423-7C49-3464-ACC0A7010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83540" indent="-383540"/>
            <a:r>
              <a:rPr lang="cs-CZ" dirty="0">
                <a:ea typeface="+mn-lt"/>
                <a:cs typeface="+mn-lt"/>
              </a:rPr>
              <a:t>Získat souhlas s projektem rekonstrukce WC od vedení školy: AŘP-SŠT Zelený pruh, Praha 4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Získat finanční podporu projektu z fondů  AŘP-SŠT Zelený pruh, Praha 4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Získat potřebný materiál ze zásob odborného výcviku AŘP-SŠT Zelený pruh, Praha 4</a:t>
            </a:r>
            <a:endParaRPr lang="cs-CZ" dirty="0"/>
          </a:p>
          <a:p>
            <a:pPr marL="383540" indent="-383540"/>
            <a:r>
              <a:rPr lang="cs-CZ" dirty="0">
                <a:ea typeface="+mn-lt"/>
                <a:cs typeface="+mn-lt"/>
              </a:rPr>
              <a:t>Získat uvolnění žáků učebního oboru zedník pro rekonstrukci WC v rámci projektu </a:t>
            </a:r>
            <a:endParaRPr lang="cs-CZ"/>
          </a:p>
          <a:p>
            <a:pPr marL="383540" indent="-38354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63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DA6DFC-F134-F7CD-F5F3-713420DE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Zjištění povolení ze strany ředitelství AŘP-SŠT Zelený Pruh, Praha 4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C663FBB-5472-D1C3-DA90-8D2A2B927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727249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15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A93420-72FA-8A5F-1BDB-F4A27DA1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/>
              <a:t>Finance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1E59CEFA-7B78-A071-5CE3-CCB466079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24050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0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30457-C914-9413-C114-1C9D872E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Odhadovaný vzhled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BDBF2-B395-9795-9DA1-31CC29268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 dirty="0"/>
              <a:t>Stěny by byly natřeny na bílo</a:t>
            </a:r>
          </a:p>
          <a:p>
            <a:pPr marL="383540" indent="-383540"/>
            <a:r>
              <a:rPr lang="cs-CZ" dirty="0"/>
              <a:t>Nová záchodová mísa</a:t>
            </a:r>
          </a:p>
          <a:p>
            <a:pPr marL="383540" indent="-383540"/>
            <a:r>
              <a:rPr lang="cs-CZ" dirty="0"/>
              <a:t>Stojan na toaletní papír</a:t>
            </a:r>
          </a:p>
          <a:p>
            <a:pPr marL="383540" indent="-383540"/>
            <a:r>
              <a:rPr lang="cs-CZ" dirty="0"/>
              <a:t>Zámek na dveře (pro zajištění soukromí)</a:t>
            </a:r>
          </a:p>
          <a:p>
            <a:pPr marL="383540" indent="-38354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409455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Application>Microsoft Office PowerPoint</Application>
  <PresentationFormat>Širokoúhlá obrazovka</PresentationFormat>
  <Slides>20</Slides>
  <Notes>1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Oříznutí</vt:lpstr>
      <vt:lpstr>Renovace wc</vt:lpstr>
      <vt:lpstr>Program na renovaci WC</vt:lpstr>
      <vt:lpstr>Současný stav nedovoluje žákům školy WC používat z následujících důvodů </vt:lpstr>
      <vt:lpstr>Navrhované kroky ke zlepšení</vt:lpstr>
      <vt:lpstr>Náš cíl</vt:lpstr>
      <vt:lpstr>Postup</vt:lpstr>
      <vt:lpstr>Zjištění povolení ze strany ředitelství AŘP-SŠT Zelený Pruh, Praha 4</vt:lpstr>
      <vt:lpstr>Finance</vt:lpstr>
      <vt:lpstr>Odhadovaný vzhled</vt:lpstr>
      <vt:lpstr>tokto by mohlo vypadat wc po rekonstrukci</vt:lpstr>
      <vt:lpstr>Přibližná doba rekonstrukce</vt:lpstr>
      <vt:lpstr>Dodavatelé matreriáu</vt:lpstr>
      <vt:lpstr>Konkrétní realizace</vt:lpstr>
      <vt:lpstr>Kroky</vt:lpstr>
      <vt:lpstr>Postup vlastní renovace</vt:lpstr>
      <vt:lpstr>fáze</vt:lpstr>
      <vt:lpstr>2. fáze</vt:lpstr>
      <vt:lpstr>Přibližné ceny materiálu</vt:lpstr>
      <vt:lpstr>Dokončení renovace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218</cp:revision>
  <dcterms:created xsi:type="dcterms:W3CDTF">2023-01-30T07:52:20Z</dcterms:created>
  <dcterms:modified xsi:type="dcterms:W3CDTF">2023-03-28T15:05:22Z</dcterms:modified>
</cp:coreProperties>
</file>