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95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9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8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5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4344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909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05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2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8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5303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3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A602C9-D0B2-4D5D-8459-71EE19E0A22E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5B4AFB-5DB7-4A5C-A975-AD832B91C93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6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wesomelyluvvie.com/2013/08/buried-breaking-bad-episode-510-recap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A1BA50-D00A-D8EA-89DC-2455C81D2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000" dirty="0"/>
              <a:t>Studovna </a:t>
            </a:r>
            <a:br>
              <a:rPr lang="cs-CZ" sz="9000" dirty="0"/>
            </a:br>
            <a:r>
              <a:rPr lang="cs-CZ" sz="9000" dirty="0"/>
              <a:t>SPŠ ZEMĚMĚŘICKÁ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A0EC352-345D-F9FE-4CC8-F48B55D7F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5828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D49A5A-C894-FD63-205F-8210760D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nápad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DEBFA60-5647-CC84-DAD8-443D8355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699" y="1156007"/>
            <a:ext cx="10178322" cy="3593591"/>
          </a:xfrm>
        </p:spPr>
        <p:txBody>
          <a:bodyPr/>
          <a:lstStyle/>
          <a:p>
            <a:r>
              <a:rPr lang="cs-CZ" sz="2800" dirty="0"/>
              <a:t>Naším nápadem bylo znovuvybudování školní studovny</a:t>
            </a:r>
          </a:p>
          <a:p>
            <a:r>
              <a:rPr lang="cs-CZ" sz="2800" dirty="0"/>
              <a:t>Projekt který by na naší škole každý uvítal</a:t>
            </a:r>
          </a:p>
          <a:p>
            <a:r>
              <a:rPr lang="cs-CZ" sz="2800" dirty="0"/>
              <a:t>Studovna zde již dříve bývala, nyní ale nefunguje</a:t>
            </a:r>
          </a:p>
          <a:p>
            <a:r>
              <a:rPr lang="cs-CZ" sz="2800" dirty="0"/>
              <a:t>Chceme vytvořit příjemný prostor pro studium nebo odpočinek</a:t>
            </a:r>
          </a:p>
          <a:p>
            <a:r>
              <a:rPr lang="cs-CZ" sz="2800" dirty="0"/>
              <a:t>Byla by zde možnost občerstvovacích automatů</a:t>
            </a:r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1026" name="Picture 2" descr="týmová studovna :: Městská knihovna Prostějov">
            <a:extLst>
              <a:ext uri="{FF2B5EF4-FFF2-40B4-BE49-F238E27FC236}">
                <a16:creationId xmlns:a16="http://schemas.microsoft.com/office/drawing/2014/main" xmlns="" id="{88A38352-ACE7-453A-ADE1-6AC89801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28" y="4020618"/>
            <a:ext cx="5971207" cy="2570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22705F3A-8A21-477E-8B18-8D0FA4FD545C}"/>
              </a:ext>
            </a:extLst>
          </p:cNvPr>
          <p:cNvSpPr txBox="1"/>
          <p:nvPr/>
        </p:nvSpPr>
        <p:spPr>
          <a:xfrm>
            <a:off x="8374849" y="4999839"/>
            <a:ext cx="201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Příklad z jiné školy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xmlns="" id="{3F89AFE2-5679-435E-BD4A-A3EAE5C6EE45}"/>
              </a:ext>
            </a:extLst>
          </p:cNvPr>
          <p:cNvCxnSpPr>
            <a:cxnSpLocks/>
          </p:cNvCxnSpPr>
          <p:nvPr/>
        </p:nvCxnSpPr>
        <p:spPr>
          <a:xfrm flipH="1" flipV="1">
            <a:off x="7559798" y="4874004"/>
            <a:ext cx="815052" cy="31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890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1F851A-F182-A8E2-9798-4955B2F5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Realizace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8B8BB8C-AF0D-D314-50ED-A637853A2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21267"/>
            <a:ext cx="10178322" cy="3593591"/>
          </a:xfrm>
        </p:spPr>
        <p:txBody>
          <a:bodyPr/>
          <a:lstStyle/>
          <a:p>
            <a:r>
              <a:rPr lang="cs-CZ" sz="2800" dirty="0"/>
              <a:t>Bohužel nemůžeme projekt v tomto roce nemůžeme zrealizovat</a:t>
            </a:r>
          </a:p>
          <a:p>
            <a:r>
              <a:rPr lang="cs-CZ" sz="2800" dirty="0"/>
              <a:t>Změní-li se situace, chtěli jsme požádat školní parlament a jiné spolužáky o pomoc</a:t>
            </a:r>
          </a:p>
          <a:p>
            <a:r>
              <a:rPr lang="cs-CZ" sz="2800" dirty="0"/>
              <a:t>Většina vybavení je na škole k dispozici</a:t>
            </a:r>
          </a:p>
          <a:p>
            <a:r>
              <a:rPr lang="cs-CZ" sz="2800" dirty="0"/>
              <a:t>V projektu se dá pokračovat i po ukončení našeho studia</a:t>
            </a:r>
          </a:p>
          <a:p>
            <a:endParaRPr lang="cs-CZ" dirty="0"/>
          </a:p>
        </p:txBody>
      </p:sp>
      <p:pic>
        <p:nvPicPr>
          <p:cNvPr id="2050" name="Picture 2" descr="Stredniskoly.eu – Střední průmyslová škola zeměměřická a Geografické  gymnázium Praha">
            <a:extLst>
              <a:ext uri="{FF2B5EF4-FFF2-40B4-BE49-F238E27FC236}">
                <a16:creationId xmlns:a16="http://schemas.microsoft.com/office/drawing/2014/main" xmlns="" id="{2D79CB6B-8432-429E-B71B-C6DBE6ECB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26" y="4160939"/>
            <a:ext cx="4937848" cy="25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398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849483-40B1-4BC0-21D3-F72D19D7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09" y="3045546"/>
            <a:ext cx="2892484" cy="766907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cs-CZ" sz="6000" dirty="0"/>
              <a:t>návrh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38937B1A-928A-FDED-E243-FFEEFB5FC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46" y="678193"/>
            <a:ext cx="8386567" cy="5973591"/>
          </a:xfrm>
        </p:spPr>
      </p:pic>
    </p:spTree>
    <p:extLst>
      <p:ext uri="{BB962C8B-B14F-4D97-AF65-F5344CB8AC3E}">
        <p14:creationId xmlns:p14="http://schemas.microsoft.com/office/powerpoint/2010/main" val="1303261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CF064B-B255-325A-79B4-1112E456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finance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5BDEAC-D379-1180-9DA3-10D8E66C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4155"/>
            <a:ext cx="10178322" cy="3593591"/>
          </a:xfrm>
        </p:spPr>
        <p:txBody>
          <a:bodyPr>
            <a:normAutofit/>
          </a:bodyPr>
          <a:lstStyle/>
          <a:p>
            <a:r>
              <a:rPr lang="cs-CZ" sz="2800" dirty="0"/>
              <a:t>K projektu by bylo potřeba minimum financí</a:t>
            </a:r>
          </a:p>
          <a:p>
            <a:r>
              <a:rPr lang="cs-CZ" sz="2800" dirty="0"/>
              <a:t>Zbylé financování jsme chtěli získat za pomoci školy, spolku rodičů nebo grantů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FF2EA0E-2102-405E-A225-E976ADA17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76893" y="2908374"/>
            <a:ext cx="8432052" cy="387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5166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A4001F6-5E91-4D08-8B9C-62EFB184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17" y="0"/>
            <a:ext cx="4874964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99400DE-DA7E-4AC4-BF3A-40FA7E5AED4E}"/>
              </a:ext>
            </a:extLst>
          </p:cNvPr>
          <p:cNvSpPr txBox="1"/>
          <p:nvPr/>
        </p:nvSpPr>
        <p:spPr>
          <a:xfrm>
            <a:off x="1266737" y="2139193"/>
            <a:ext cx="387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accent2">
                    <a:lumMod val="75000"/>
                  </a:schemeClr>
                </a:solidFill>
              </a:rPr>
              <a:t>Návrh propagace</a:t>
            </a:r>
          </a:p>
        </p:txBody>
      </p:sp>
    </p:spTree>
    <p:extLst>
      <p:ext uri="{BB962C8B-B14F-4D97-AF65-F5344CB8AC3E}">
        <p14:creationId xmlns:p14="http://schemas.microsoft.com/office/powerpoint/2010/main" val="32442529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06658D-3F24-432C-9FA4-E58BC3D4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818" y="679605"/>
            <a:ext cx="8187071" cy="4064627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557935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62</TotalTime>
  <Words>111</Words>
  <Application>Microsoft Office PowerPoint</Application>
  <PresentationFormat>Širokoúhlá obrazovka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Odznáček</vt:lpstr>
      <vt:lpstr>Studovna  SPŠ ZEMĚMĚŘICKÁ</vt:lpstr>
      <vt:lpstr>nápad</vt:lpstr>
      <vt:lpstr>Realizace</vt:lpstr>
      <vt:lpstr> návrh</vt:lpstr>
      <vt:lpstr>finance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Studovna  SPŠ ZEMĚMĚŘICKÁ</dc:title>
  <dc:creator>Vendula</dc:creator>
  <cp:lastModifiedBy>krista</cp:lastModifiedBy>
  <cp:revision>5</cp:revision>
  <dcterms:created xsi:type="dcterms:W3CDTF">2023-03-24T15:13:09Z</dcterms:created>
  <dcterms:modified xsi:type="dcterms:W3CDTF">2023-08-14T09:46:40Z</dcterms:modified>
</cp:coreProperties>
</file>