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74" r:id="rId4"/>
    <p:sldId id="275" r:id="rId5"/>
    <p:sldId id="272" r:id="rId6"/>
    <p:sldId id="263" r:id="rId7"/>
    <p:sldId id="271" r:id="rId8"/>
    <p:sldId id="270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73623" autoAdjust="0"/>
  </p:normalViewPr>
  <p:slideViewPr>
    <p:cSldViewPr>
      <p:cViewPr varScale="1">
        <p:scale>
          <a:sx n="75" d="100"/>
          <a:sy n="75" d="100"/>
        </p:scale>
        <p:origin x="-17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8FE9E-3072-4C95-A53A-17A88106EC4D}" type="datetimeFigureOut">
              <a:rPr lang="da-DK" smtClean="0"/>
              <a:pPr/>
              <a:t>10-10-2014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F59B9-7648-439C-AD22-A57C6884837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06B17-4EA4-4C0B-A4C9-8EE3C96D234D}" type="datetimeFigureOut">
              <a:rPr lang="da-DK" smtClean="0"/>
              <a:pPr/>
              <a:t>10-10-2014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6E607-8D34-4BD5-BC8F-902F7FA062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6E607-8D34-4BD5-BC8F-902F7FA0624C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2ED443-AB6E-47D9-96F3-6FCD82DE0A67}" type="datetime1">
              <a:rPr lang="da-DK" smtClean="0"/>
              <a:pPr/>
              <a:t>10-10-2014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6E607-8D34-4BD5-BC8F-902F7FA0624C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A4D175-B2DA-4FE7-BB49-9231CCC3E669}" type="datetime1">
              <a:rPr lang="da-DK" smtClean="0"/>
              <a:pPr/>
              <a:t>10-10-2014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6E607-8D34-4BD5-BC8F-902F7FA0624C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A4D175-B2DA-4FE7-BB49-9231CCC3E669}" type="datetime1">
              <a:rPr lang="da-DK" smtClean="0"/>
              <a:pPr/>
              <a:t>10-10-2014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6E607-8D34-4BD5-BC8F-902F7FA0624C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B77E440-DCC1-437D-8BEC-4D0EBC39485B}" type="datetime1">
              <a:rPr lang="da-DK" smtClean="0"/>
              <a:pPr/>
              <a:t>10-10-2014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6E607-8D34-4BD5-BC8F-902F7FA0624C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74EA575-D1BA-4D7A-BE1D-08C2E7ADCD5A}" type="datetime1">
              <a:rPr lang="da-DK" smtClean="0"/>
              <a:pPr/>
              <a:t>10-10-2014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6E607-8D34-4BD5-BC8F-902F7FA0624C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A4D175-B2DA-4FE7-BB49-9231CCC3E669}" type="datetime1">
              <a:rPr lang="da-DK" smtClean="0"/>
              <a:pPr/>
              <a:t>10-10-2014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6E607-8D34-4BD5-BC8F-902F7FA0624C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F2FCAF3-42B3-4D6B-8FDA-602B1AAC4038}" type="datetime1">
              <a:rPr lang="da-DK" smtClean="0"/>
              <a:pPr/>
              <a:t>10-10-2014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82F093-C299-4665-944E-1BBB5D9F23C4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590-5C5F-4C82-85C9-F3648B1CDFEC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7E1-E461-4DEB-BEF3-E0E646D3D8CC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E6C094-0195-427B-A25C-093614A852BC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B4CF28-F839-4569-A1FC-68888A8BB55C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1B97-6677-4A20-BAF9-775265761028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AA41-235E-4CEC-9FD2-E0B10EB5BF69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140683-4D86-4B7D-ACC5-CB77A404BCC3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3007-564E-48EC-BC97-3167411E73D4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F5D8F5-B150-4CA1-B6FC-C06D598E94FB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301931-E679-4F36-8B2C-CFD094EA507F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F292E4-0EB8-48E9-9D2C-968066C516DF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F58E8-07C8-4323-8D69-1B6AD7CFB5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political</a:t>
            </a:r>
            <a:r>
              <a:rPr lang="da-DK" dirty="0" smtClean="0"/>
              <a:t> system in Denmark – and </a:t>
            </a:r>
            <a:r>
              <a:rPr lang="da-DK" dirty="0" err="1" smtClean="0"/>
              <a:t>quotas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Katrine Skov</a:t>
            </a:r>
          </a:p>
          <a:p>
            <a:r>
              <a:rPr lang="da-DK" dirty="0" err="1" smtClean="0"/>
              <a:t>Chairman</a:t>
            </a:r>
            <a:r>
              <a:rPr lang="da-DK" dirty="0" smtClean="0"/>
              <a:t> of the </a:t>
            </a:r>
            <a:r>
              <a:rPr lang="da-DK" dirty="0" err="1" smtClean="0"/>
              <a:t>board</a:t>
            </a:r>
            <a:r>
              <a:rPr lang="da-DK" dirty="0" smtClean="0"/>
              <a:t> for </a:t>
            </a:r>
            <a:r>
              <a:rPr lang="da-DK" dirty="0" err="1" smtClean="0"/>
              <a:t>Culture</a:t>
            </a:r>
            <a:r>
              <a:rPr lang="da-DK" dirty="0" smtClean="0"/>
              <a:t>, Sport and </a:t>
            </a:r>
            <a:r>
              <a:rPr lang="da-DK" dirty="0" err="1" smtClean="0"/>
              <a:t>Leisure</a:t>
            </a:r>
            <a:r>
              <a:rPr lang="da-DK" dirty="0" smtClean="0"/>
              <a:t> Gladsaxe </a:t>
            </a:r>
            <a:r>
              <a:rPr lang="da-DK" dirty="0" err="1" smtClean="0"/>
              <a:t>Municipality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9083-5AD2-4773-8BA1-4DFD95976F7E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Municipal</a:t>
            </a:r>
            <a:r>
              <a:rPr lang="da-DK" dirty="0" smtClean="0"/>
              <a:t> </a:t>
            </a:r>
            <a:r>
              <a:rPr lang="da-DK" dirty="0" err="1" smtClean="0"/>
              <a:t>Autonomy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/>
          </a:bodyPr>
          <a:lstStyle/>
          <a:p>
            <a:r>
              <a:rPr lang="da-DK" dirty="0" smtClean="0"/>
              <a:t>A </a:t>
            </a:r>
            <a:r>
              <a:rPr lang="da-DK" dirty="0" err="1" smtClean="0"/>
              <a:t>cornerstone</a:t>
            </a:r>
            <a:r>
              <a:rPr lang="da-DK" dirty="0" smtClean="0"/>
              <a:t> of Danish </a:t>
            </a:r>
            <a:r>
              <a:rPr lang="da-DK" dirty="0" err="1" smtClean="0"/>
              <a:t>democracy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municipalities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right </a:t>
            </a:r>
            <a:r>
              <a:rPr lang="da-DK" dirty="0" err="1" smtClean="0"/>
              <a:t>next</a:t>
            </a:r>
            <a:r>
              <a:rPr lang="da-DK" dirty="0" smtClean="0"/>
              <a:t> to </a:t>
            </a:r>
            <a:r>
              <a:rPr lang="da-DK" dirty="0" err="1" smtClean="0"/>
              <a:t>their</a:t>
            </a:r>
            <a:r>
              <a:rPr lang="da-DK" dirty="0" smtClean="0"/>
              <a:t> </a:t>
            </a:r>
            <a:r>
              <a:rPr lang="da-DK" dirty="0" err="1" smtClean="0"/>
              <a:t>citizens</a:t>
            </a:r>
            <a:r>
              <a:rPr lang="da-DK" dirty="0" smtClean="0"/>
              <a:t> and the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council</a:t>
            </a:r>
            <a:r>
              <a:rPr lang="da-DK" dirty="0" smtClean="0"/>
              <a:t> </a:t>
            </a:r>
            <a:r>
              <a:rPr lang="da-DK" dirty="0" err="1" smtClean="0"/>
              <a:t>makes</a:t>
            </a:r>
            <a:r>
              <a:rPr lang="da-DK" dirty="0" smtClean="0"/>
              <a:t> decisions </a:t>
            </a:r>
            <a:r>
              <a:rPr lang="da-DK" dirty="0" err="1" smtClean="0"/>
              <a:t>involving</a:t>
            </a:r>
            <a:r>
              <a:rPr lang="da-DK" dirty="0" smtClean="0"/>
              <a:t>: </a:t>
            </a:r>
            <a:r>
              <a:rPr lang="da-DK" dirty="0" err="1" smtClean="0"/>
              <a:t>children</a:t>
            </a:r>
            <a:r>
              <a:rPr lang="da-DK" dirty="0" smtClean="0"/>
              <a:t>, </a:t>
            </a:r>
            <a:r>
              <a:rPr lang="da-DK" dirty="0" err="1" smtClean="0"/>
              <a:t>school</a:t>
            </a:r>
            <a:r>
              <a:rPr lang="da-DK" dirty="0" smtClean="0"/>
              <a:t>, </a:t>
            </a:r>
            <a:r>
              <a:rPr lang="da-DK" dirty="0" err="1" smtClean="0"/>
              <a:t>young</a:t>
            </a:r>
            <a:r>
              <a:rPr lang="da-DK" dirty="0" smtClean="0"/>
              <a:t> </a:t>
            </a:r>
            <a:r>
              <a:rPr lang="da-DK" dirty="0" err="1" smtClean="0"/>
              <a:t>people</a:t>
            </a:r>
            <a:r>
              <a:rPr lang="da-DK" dirty="0" smtClean="0"/>
              <a:t>, </a:t>
            </a:r>
            <a:r>
              <a:rPr lang="da-DK" dirty="0" err="1" smtClean="0"/>
              <a:t>old</a:t>
            </a:r>
            <a:r>
              <a:rPr lang="da-DK" dirty="0" smtClean="0"/>
              <a:t> </a:t>
            </a:r>
            <a:r>
              <a:rPr lang="da-DK" dirty="0" err="1" smtClean="0"/>
              <a:t>people</a:t>
            </a:r>
            <a:r>
              <a:rPr lang="da-DK" dirty="0" smtClean="0"/>
              <a:t>, </a:t>
            </a:r>
            <a:r>
              <a:rPr lang="da-DK" dirty="0" err="1" smtClean="0"/>
              <a:t>health</a:t>
            </a:r>
            <a:r>
              <a:rPr lang="da-DK" dirty="0" smtClean="0"/>
              <a:t>, sports, </a:t>
            </a:r>
            <a:r>
              <a:rPr lang="da-DK" dirty="0" err="1" smtClean="0"/>
              <a:t>infrastructure</a:t>
            </a:r>
            <a:r>
              <a:rPr lang="da-DK" dirty="0" smtClean="0"/>
              <a:t>, </a:t>
            </a:r>
            <a:r>
              <a:rPr lang="da-DK" dirty="0" err="1" smtClean="0"/>
              <a:t>culture</a:t>
            </a:r>
            <a:r>
              <a:rPr lang="da-DK" dirty="0" smtClean="0"/>
              <a:t>, </a:t>
            </a:r>
            <a:r>
              <a:rPr lang="da-DK" dirty="0" err="1" smtClean="0"/>
              <a:t>employment</a:t>
            </a:r>
            <a:r>
              <a:rPr lang="da-DK" dirty="0" smtClean="0"/>
              <a:t> etc.</a:t>
            </a:r>
          </a:p>
          <a:p>
            <a:endParaRPr lang="da-DK" dirty="0" smtClean="0"/>
          </a:p>
          <a:p>
            <a:r>
              <a:rPr lang="da-DK" dirty="0" err="1" smtClean="0"/>
              <a:t>Municipalities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responsible</a:t>
            </a:r>
            <a:r>
              <a:rPr lang="da-DK" dirty="0" smtClean="0"/>
              <a:t> for </a:t>
            </a:r>
            <a:r>
              <a:rPr lang="da-DK" dirty="0" err="1" smtClean="0"/>
              <a:t>almost</a:t>
            </a:r>
            <a:r>
              <a:rPr lang="da-DK" dirty="0" smtClean="0"/>
              <a:t> </a:t>
            </a:r>
            <a:r>
              <a:rPr lang="da-DK" dirty="0" err="1" smtClean="0"/>
              <a:t>half</a:t>
            </a:r>
            <a:r>
              <a:rPr lang="da-DK" dirty="0" smtClean="0"/>
              <a:t> of the total public </a:t>
            </a:r>
            <a:r>
              <a:rPr lang="da-DK" dirty="0" err="1" smtClean="0"/>
              <a:t>funding</a:t>
            </a:r>
            <a:r>
              <a:rPr lang="da-DK" dirty="0" smtClean="0"/>
              <a:t> in Denmark</a:t>
            </a:r>
          </a:p>
          <a:p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democracy</a:t>
            </a:r>
            <a:r>
              <a:rPr lang="da-DK" dirty="0" smtClean="0"/>
              <a:t> and the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government</a:t>
            </a:r>
            <a:r>
              <a:rPr lang="da-DK" dirty="0" smtClean="0"/>
              <a:t> is </a:t>
            </a:r>
            <a:r>
              <a:rPr lang="da-DK" dirty="0" err="1" smtClean="0"/>
              <a:t>changing/developing</a:t>
            </a:r>
            <a:r>
              <a:rPr lang="da-DK" dirty="0" smtClean="0"/>
              <a:t> – it 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tackled</a:t>
            </a:r>
            <a:r>
              <a:rPr lang="da-DK" dirty="0" smtClean="0"/>
              <a:t> </a:t>
            </a:r>
            <a:r>
              <a:rPr lang="da-DK" dirty="0" err="1" smtClean="0"/>
              <a:t>locally</a:t>
            </a:r>
            <a:r>
              <a:rPr lang="da-DK" dirty="0" smtClean="0"/>
              <a:t>….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90C4BB-82D7-4257-B33C-B81774B58866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Facts </a:t>
            </a:r>
            <a:r>
              <a:rPr lang="da-DK" dirty="0" err="1" smtClean="0"/>
              <a:t>about</a:t>
            </a:r>
            <a:r>
              <a:rPr lang="da-DK" dirty="0" smtClean="0"/>
              <a:t> Danish </a:t>
            </a:r>
            <a:r>
              <a:rPr lang="da-DK" dirty="0" err="1" smtClean="0"/>
              <a:t>municipalities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/>
          </a:bodyPr>
          <a:lstStyle/>
          <a:p>
            <a:r>
              <a:rPr lang="da-DK" dirty="0" smtClean="0"/>
              <a:t>98 </a:t>
            </a:r>
            <a:r>
              <a:rPr lang="da-DK" dirty="0" err="1" smtClean="0"/>
              <a:t>municipalities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2468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politicians</a:t>
            </a:r>
            <a:r>
              <a:rPr lang="da-DK" dirty="0" smtClean="0"/>
              <a:t> (</a:t>
            </a:r>
            <a:r>
              <a:rPr lang="da-DK" dirty="0" err="1" smtClean="0"/>
              <a:t>app</a:t>
            </a:r>
            <a:r>
              <a:rPr lang="da-DK" dirty="0" smtClean="0"/>
              <a:t>.)</a:t>
            </a:r>
            <a:br>
              <a:rPr lang="da-DK" dirty="0" smtClean="0"/>
            </a:br>
            <a:r>
              <a:rPr lang="da-DK" dirty="0" smtClean="0"/>
              <a:t>54% public </a:t>
            </a:r>
            <a:r>
              <a:rPr lang="da-DK" dirty="0" err="1" smtClean="0"/>
              <a:t>servants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40% private </a:t>
            </a:r>
            <a:r>
              <a:rPr lang="da-DK" dirty="0" err="1" smtClean="0"/>
              <a:t>employed</a:t>
            </a:r>
            <a:r>
              <a:rPr lang="da-DK" dirty="0" smtClean="0"/>
              <a:t> – </a:t>
            </a:r>
            <a:r>
              <a:rPr lang="da-DK" dirty="0" err="1" smtClean="0"/>
              <a:t>or</a:t>
            </a:r>
            <a:r>
              <a:rPr lang="da-DK" dirty="0" smtClean="0"/>
              <a:t> </a:t>
            </a:r>
            <a:r>
              <a:rPr lang="da-DK" dirty="0" err="1" smtClean="0"/>
              <a:t>selfemployed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6% </a:t>
            </a:r>
            <a:r>
              <a:rPr lang="da-DK" dirty="0" err="1" smtClean="0"/>
              <a:t>outside</a:t>
            </a:r>
            <a:r>
              <a:rPr lang="da-DK" dirty="0" smtClean="0"/>
              <a:t> the </a:t>
            </a:r>
            <a:r>
              <a:rPr lang="da-DK" dirty="0" err="1" smtClean="0"/>
              <a:t>labor</a:t>
            </a:r>
            <a:r>
              <a:rPr lang="da-DK" dirty="0" smtClean="0"/>
              <a:t> force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90C4BB-82D7-4257-B33C-B81774B58866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Gladsaxe </a:t>
            </a:r>
            <a:r>
              <a:rPr lang="da-DK" dirty="0" err="1" smtClean="0"/>
              <a:t>Municipality</a:t>
            </a:r>
            <a:endParaRPr lang="da-DK" dirty="0"/>
          </a:p>
        </p:txBody>
      </p:sp>
      <p:pic>
        <p:nvPicPr>
          <p:cNvPr id="7" name="Pladsholder til indhold 6" descr="byråd 2014-20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5186" y="1600200"/>
            <a:ext cx="7371628" cy="4873625"/>
          </a:xfrm>
        </p:spPr>
      </p:pic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E6C094-0195-427B-A25C-093614A852BC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Women</a:t>
            </a:r>
            <a:r>
              <a:rPr lang="da-DK" dirty="0" smtClean="0"/>
              <a:t> in Danish </a:t>
            </a:r>
            <a:r>
              <a:rPr lang="da-DK" dirty="0" err="1" smtClean="0"/>
              <a:t>politics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Women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outnumbered</a:t>
            </a:r>
            <a:r>
              <a:rPr lang="da-DK" dirty="0" smtClean="0"/>
              <a:t> in Danish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politics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female</a:t>
            </a:r>
            <a:r>
              <a:rPr lang="da-DK" dirty="0" smtClean="0"/>
              <a:t> </a:t>
            </a:r>
            <a:r>
              <a:rPr lang="da-DK" dirty="0" err="1" smtClean="0"/>
              <a:t>share</a:t>
            </a:r>
            <a:r>
              <a:rPr lang="da-DK" dirty="0" smtClean="0"/>
              <a:t> has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increased</a:t>
            </a:r>
            <a:r>
              <a:rPr lang="da-DK" dirty="0" smtClean="0"/>
              <a:t> by 2-4 % over the </a:t>
            </a:r>
            <a:r>
              <a:rPr lang="da-DK" dirty="0" err="1" smtClean="0"/>
              <a:t>past</a:t>
            </a:r>
            <a:r>
              <a:rPr lang="da-DK" dirty="0" smtClean="0"/>
              <a:t> 20 </a:t>
            </a:r>
            <a:r>
              <a:rPr lang="da-DK" dirty="0" err="1" smtClean="0"/>
              <a:t>years</a:t>
            </a:r>
            <a:endParaRPr lang="da-DK" dirty="0" smtClean="0"/>
          </a:p>
          <a:p>
            <a:r>
              <a:rPr lang="da-DK" dirty="0" smtClean="0"/>
              <a:t>30 % </a:t>
            </a:r>
            <a:r>
              <a:rPr lang="da-DK" dirty="0" err="1" smtClean="0"/>
              <a:t>women</a:t>
            </a:r>
            <a:r>
              <a:rPr lang="da-DK" dirty="0" smtClean="0"/>
              <a:t> in </a:t>
            </a:r>
            <a:r>
              <a:rPr lang="da-DK" dirty="0" err="1" smtClean="0"/>
              <a:t>municipal</a:t>
            </a:r>
            <a:r>
              <a:rPr lang="da-DK" dirty="0" smtClean="0"/>
              <a:t> </a:t>
            </a:r>
            <a:r>
              <a:rPr lang="da-DK" dirty="0" err="1" smtClean="0"/>
              <a:t>councils</a:t>
            </a:r>
            <a:endParaRPr lang="da-DK" dirty="0" smtClean="0"/>
          </a:p>
          <a:p>
            <a:r>
              <a:rPr lang="da-DK" dirty="0" smtClean="0"/>
              <a:t>13 % </a:t>
            </a:r>
            <a:r>
              <a:rPr lang="da-DK" dirty="0" err="1" smtClean="0"/>
              <a:t>female</a:t>
            </a:r>
            <a:r>
              <a:rPr lang="da-DK" dirty="0" smtClean="0"/>
              <a:t> </a:t>
            </a:r>
            <a:r>
              <a:rPr lang="da-DK" dirty="0" err="1" smtClean="0"/>
              <a:t>mayors</a:t>
            </a:r>
            <a:endParaRPr lang="da-DK" dirty="0" smtClean="0"/>
          </a:p>
          <a:p>
            <a:r>
              <a:rPr lang="da-DK" dirty="0" smtClean="0"/>
              <a:t>40 % </a:t>
            </a:r>
            <a:r>
              <a:rPr lang="da-DK" dirty="0" err="1" smtClean="0"/>
              <a:t>women</a:t>
            </a:r>
            <a:r>
              <a:rPr lang="da-DK" dirty="0" smtClean="0"/>
              <a:t> in </a:t>
            </a:r>
            <a:r>
              <a:rPr lang="da-DK" dirty="0" err="1" smtClean="0"/>
              <a:t>parliament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DK = </a:t>
            </a:r>
            <a:r>
              <a:rPr lang="da-DK" dirty="0" err="1" smtClean="0"/>
              <a:t>down</a:t>
            </a:r>
            <a:r>
              <a:rPr lang="da-DK" dirty="0" smtClean="0"/>
              <a:t> </a:t>
            </a:r>
            <a:r>
              <a:rPr lang="da-DK" dirty="0" smtClean="0"/>
              <a:t>the list </a:t>
            </a:r>
            <a:r>
              <a:rPr lang="da-DK" dirty="0" err="1" smtClean="0"/>
              <a:t>compared</a:t>
            </a:r>
            <a:r>
              <a:rPr lang="da-DK" dirty="0" smtClean="0"/>
              <a:t> to </a:t>
            </a:r>
            <a:r>
              <a:rPr lang="da-DK" dirty="0" err="1" smtClean="0"/>
              <a:t>other</a:t>
            </a:r>
            <a:r>
              <a:rPr lang="da-DK" dirty="0" smtClean="0"/>
              <a:t> EU </a:t>
            </a:r>
            <a:r>
              <a:rPr lang="da-DK" dirty="0" err="1" smtClean="0"/>
              <a:t>countries</a:t>
            </a:r>
            <a:r>
              <a:rPr lang="da-DK" dirty="0" smtClean="0"/>
              <a:t>. </a:t>
            </a:r>
          </a:p>
          <a:p>
            <a:r>
              <a:rPr lang="da-DK" dirty="0" err="1" smtClean="0"/>
              <a:t>Why</a:t>
            </a:r>
            <a:r>
              <a:rPr lang="da-DK" dirty="0" smtClean="0"/>
              <a:t>? </a:t>
            </a:r>
            <a:r>
              <a:rPr lang="da-DK" dirty="0" err="1" smtClean="0"/>
              <a:t>Work</a:t>
            </a:r>
            <a:r>
              <a:rPr lang="da-DK" dirty="0" smtClean="0"/>
              <a:t> at </a:t>
            </a:r>
            <a:r>
              <a:rPr lang="da-DK" dirty="0" err="1" smtClean="0"/>
              <a:t>home</a:t>
            </a:r>
            <a:r>
              <a:rPr lang="da-DK" dirty="0" smtClean="0"/>
              <a:t>? </a:t>
            </a:r>
            <a:r>
              <a:rPr lang="da-DK" dirty="0" err="1" smtClean="0"/>
              <a:t>Gender</a:t>
            </a:r>
            <a:r>
              <a:rPr lang="da-DK" dirty="0" smtClean="0"/>
              <a:t> </a:t>
            </a:r>
            <a:r>
              <a:rPr lang="da-DK" dirty="0" err="1" smtClean="0"/>
              <a:t>Roles</a:t>
            </a:r>
            <a:r>
              <a:rPr lang="da-DK" dirty="0" smtClean="0"/>
              <a:t>?</a:t>
            </a:r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E3AD46-53E8-4C96-8791-DBFB6FB8FA97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politics</a:t>
            </a:r>
            <a:r>
              <a:rPr lang="da-DK" dirty="0" smtClean="0"/>
              <a:t> is </a:t>
            </a:r>
            <a:r>
              <a:rPr lang="da-DK" dirty="0" err="1" smtClean="0"/>
              <a:t>important</a:t>
            </a:r>
            <a:r>
              <a:rPr lang="da-DK" dirty="0" smtClean="0"/>
              <a:t>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da-DK" dirty="0" err="1" smtClean="0"/>
              <a:t>Low</a:t>
            </a:r>
            <a:r>
              <a:rPr lang="da-DK" dirty="0" smtClean="0"/>
              <a:t> </a:t>
            </a:r>
            <a:r>
              <a:rPr lang="da-DK" dirty="0" err="1" smtClean="0"/>
              <a:t>female</a:t>
            </a:r>
            <a:r>
              <a:rPr lang="da-DK" dirty="0" smtClean="0"/>
              <a:t> </a:t>
            </a:r>
            <a:r>
              <a:rPr lang="da-DK" dirty="0" err="1" smtClean="0"/>
              <a:t>representation</a:t>
            </a:r>
            <a:r>
              <a:rPr lang="da-DK" dirty="0" smtClean="0"/>
              <a:t> </a:t>
            </a: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important</a:t>
            </a:r>
            <a:r>
              <a:rPr lang="da-DK" dirty="0" smtClean="0"/>
              <a:t> decisions </a:t>
            </a:r>
            <a:br>
              <a:rPr lang="da-DK" dirty="0" smtClean="0"/>
            </a:br>
            <a:r>
              <a:rPr lang="da-DK" dirty="0" err="1" smtClean="0"/>
              <a:t>are</a:t>
            </a:r>
            <a:r>
              <a:rPr lang="da-DK" dirty="0" smtClean="0"/>
              <a:t> made</a:t>
            </a:r>
          </a:p>
          <a:p>
            <a:endParaRPr lang="da-DK" dirty="0" smtClean="0"/>
          </a:p>
          <a:p>
            <a:r>
              <a:rPr lang="da-DK" dirty="0" err="1" smtClean="0"/>
              <a:t>Municipalities</a:t>
            </a:r>
            <a:r>
              <a:rPr lang="da-DK" dirty="0" smtClean="0"/>
              <a:t> must save and </a:t>
            </a:r>
            <a:r>
              <a:rPr lang="da-DK" dirty="0" err="1" smtClean="0"/>
              <a:t>prioritize</a:t>
            </a:r>
            <a:r>
              <a:rPr lang="da-DK" dirty="0" smtClean="0"/>
              <a:t>, </a:t>
            </a:r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makes</a:t>
            </a:r>
            <a:r>
              <a:rPr lang="da-DK" dirty="0" smtClean="0"/>
              <a:t> the decisions?</a:t>
            </a:r>
          </a:p>
          <a:p>
            <a:endParaRPr lang="da-DK" dirty="0" smtClean="0"/>
          </a:p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influence</a:t>
            </a:r>
            <a:r>
              <a:rPr lang="da-DK" dirty="0" smtClean="0"/>
              <a:t>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political</a:t>
            </a:r>
            <a:r>
              <a:rPr lang="da-DK" dirty="0" smtClean="0"/>
              <a:t> decision </a:t>
            </a:r>
            <a:r>
              <a:rPr lang="da-DK" dirty="0" err="1" smtClean="0"/>
              <a:t>making</a:t>
            </a:r>
            <a:r>
              <a:rPr lang="da-DK" dirty="0" smtClean="0"/>
              <a:t>?</a:t>
            </a:r>
            <a:br>
              <a:rPr lang="da-DK" dirty="0" smtClean="0"/>
            </a:br>
            <a:r>
              <a:rPr lang="da-DK" dirty="0" smtClean="0"/>
              <a:t>Sex, party, </a:t>
            </a:r>
            <a:r>
              <a:rPr lang="da-DK" dirty="0" err="1" smtClean="0"/>
              <a:t>personal</a:t>
            </a:r>
            <a:r>
              <a:rPr lang="da-DK" dirty="0" smtClean="0"/>
              <a:t> </a:t>
            </a:r>
            <a:r>
              <a:rPr lang="da-DK" dirty="0" err="1" smtClean="0"/>
              <a:t>life</a:t>
            </a:r>
            <a:r>
              <a:rPr lang="da-DK" dirty="0" smtClean="0"/>
              <a:t> </a:t>
            </a:r>
            <a:r>
              <a:rPr lang="da-DK" dirty="0" err="1" smtClean="0"/>
              <a:t>experiences</a:t>
            </a:r>
            <a:r>
              <a:rPr lang="da-DK" dirty="0" smtClean="0"/>
              <a:t>, </a:t>
            </a:r>
            <a:r>
              <a:rPr lang="da-DK" dirty="0" err="1" smtClean="0"/>
              <a:t>contacts</a:t>
            </a:r>
            <a:r>
              <a:rPr lang="da-DK" dirty="0" smtClean="0"/>
              <a:t>, </a:t>
            </a:r>
            <a:br>
              <a:rPr lang="da-DK" dirty="0" smtClean="0"/>
            </a:br>
            <a:r>
              <a:rPr lang="da-DK" dirty="0" smtClean="0"/>
              <a:t>the social </a:t>
            </a:r>
            <a:r>
              <a:rPr lang="da-DK" dirty="0" err="1" smtClean="0"/>
              <a:t>perspective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Working</a:t>
            </a:r>
            <a:r>
              <a:rPr lang="da-DK" dirty="0" smtClean="0"/>
              <a:t> </a:t>
            </a:r>
            <a:r>
              <a:rPr lang="da-DK" dirty="0" err="1" smtClean="0"/>
              <a:t>conditions</a:t>
            </a:r>
            <a:r>
              <a:rPr lang="da-DK" dirty="0" smtClean="0"/>
              <a:t> in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politics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difficult</a:t>
            </a:r>
            <a:r>
              <a:rPr lang="da-DK" dirty="0" smtClean="0"/>
              <a:t> to </a:t>
            </a:r>
            <a:r>
              <a:rPr lang="da-DK" dirty="0" err="1" smtClean="0"/>
              <a:t>reconcile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the </a:t>
            </a:r>
            <a:r>
              <a:rPr lang="da-DK" dirty="0" err="1" smtClean="0"/>
              <a:t>pressure</a:t>
            </a:r>
            <a:r>
              <a:rPr lang="da-DK" dirty="0" smtClean="0"/>
              <a:t> of </a:t>
            </a:r>
            <a:r>
              <a:rPr lang="da-DK" dirty="0" err="1" smtClean="0"/>
              <a:t>everyday</a:t>
            </a:r>
            <a:r>
              <a:rPr lang="da-DK" dirty="0" smtClean="0"/>
              <a:t> </a:t>
            </a:r>
            <a:r>
              <a:rPr lang="da-DK" dirty="0" err="1" smtClean="0"/>
              <a:t>life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0A4B42-8567-4919-A89A-B04A4F11242C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Gender</a:t>
            </a:r>
            <a:r>
              <a:rPr lang="da-DK" dirty="0" smtClean="0"/>
              <a:t> </a:t>
            </a:r>
            <a:r>
              <a:rPr lang="da-DK" dirty="0" err="1" smtClean="0"/>
              <a:t>quotas</a:t>
            </a:r>
            <a:r>
              <a:rPr lang="da-DK" dirty="0" smtClean="0"/>
              <a:t> in Denmark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/>
          </a:bodyPr>
          <a:lstStyle/>
          <a:p>
            <a:r>
              <a:rPr lang="da-DK" dirty="0" err="1" smtClean="0"/>
              <a:t>Debate</a:t>
            </a:r>
            <a:r>
              <a:rPr lang="da-DK" dirty="0" smtClean="0"/>
              <a:t> </a:t>
            </a:r>
            <a:r>
              <a:rPr lang="da-DK" dirty="0" err="1" smtClean="0"/>
              <a:t>characterized</a:t>
            </a:r>
            <a:r>
              <a:rPr lang="da-DK" dirty="0" smtClean="0"/>
              <a:t> by negative </a:t>
            </a:r>
            <a:r>
              <a:rPr lang="da-DK" dirty="0" err="1" smtClean="0"/>
              <a:t>rhetoric</a:t>
            </a:r>
            <a:r>
              <a:rPr lang="da-DK" dirty="0" smtClean="0"/>
              <a:t> and </a:t>
            </a:r>
            <a:r>
              <a:rPr lang="da-DK" dirty="0" err="1" smtClean="0"/>
              <a:t>lack</a:t>
            </a:r>
            <a:r>
              <a:rPr lang="da-DK" dirty="0" smtClean="0"/>
              <a:t> of </a:t>
            </a:r>
            <a:r>
              <a:rPr lang="da-DK" dirty="0" err="1" smtClean="0"/>
              <a:t>consistency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EU </a:t>
            </a:r>
            <a:r>
              <a:rPr lang="da-DK" dirty="0" err="1" smtClean="0"/>
              <a:t>Directive</a:t>
            </a:r>
            <a:r>
              <a:rPr lang="da-DK" dirty="0" smtClean="0"/>
              <a:t> from 2013 – Denmark </a:t>
            </a:r>
            <a:r>
              <a:rPr lang="da-DK" dirty="0" err="1" smtClean="0"/>
              <a:t>says</a:t>
            </a:r>
            <a:r>
              <a:rPr lang="da-DK" dirty="0" smtClean="0"/>
              <a:t> </a:t>
            </a:r>
            <a:r>
              <a:rPr lang="da-DK" dirty="0" err="1" smtClean="0"/>
              <a:t>no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Law</a:t>
            </a:r>
            <a:r>
              <a:rPr lang="da-DK" dirty="0" smtClean="0"/>
              <a:t>: the 1,100 </a:t>
            </a:r>
            <a:r>
              <a:rPr lang="da-DK" dirty="0" err="1" smtClean="0"/>
              <a:t>largest</a:t>
            </a:r>
            <a:r>
              <a:rPr lang="da-DK" dirty="0" smtClean="0"/>
              <a:t> </a:t>
            </a:r>
            <a:r>
              <a:rPr lang="da-DK" dirty="0" err="1" smtClean="0"/>
              <a:t>companies</a:t>
            </a:r>
            <a:r>
              <a:rPr lang="da-DK" dirty="0" smtClean="0"/>
              <a:t> in Denmark have to set </a:t>
            </a:r>
            <a:r>
              <a:rPr lang="da-DK" dirty="0" err="1" smtClean="0"/>
              <a:t>goals/targets</a:t>
            </a:r>
            <a:r>
              <a:rPr lang="da-DK" dirty="0" smtClean="0"/>
              <a:t> for the </a:t>
            </a:r>
            <a:r>
              <a:rPr lang="da-DK" dirty="0" err="1" smtClean="0"/>
              <a:t>number</a:t>
            </a:r>
            <a:r>
              <a:rPr lang="da-DK" dirty="0" smtClean="0"/>
              <a:t> of </a:t>
            </a:r>
            <a:r>
              <a:rPr lang="da-DK" dirty="0" err="1" smtClean="0"/>
              <a:t>women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the </a:t>
            </a:r>
            <a:r>
              <a:rPr lang="da-DK" dirty="0" err="1" smtClean="0"/>
              <a:t>board</a:t>
            </a:r>
            <a:r>
              <a:rPr lang="da-DK" dirty="0" smtClean="0"/>
              <a:t> – and to </a:t>
            </a:r>
            <a:r>
              <a:rPr lang="da-DK" dirty="0" err="1" smtClean="0"/>
              <a:t>report</a:t>
            </a:r>
            <a:r>
              <a:rPr lang="da-DK" dirty="0" smtClean="0"/>
              <a:t>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they</a:t>
            </a:r>
            <a:r>
              <a:rPr lang="da-DK" dirty="0" smtClean="0"/>
              <a:t> do in </a:t>
            </a:r>
            <a:r>
              <a:rPr lang="da-DK" dirty="0" err="1" smtClean="0"/>
              <a:t>order</a:t>
            </a:r>
            <a:r>
              <a:rPr lang="da-DK" dirty="0" smtClean="0"/>
              <a:t> to </a:t>
            </a:r>
            <a:r>
              <a:rPr lang="da-DK" dirty="0" err="1" smtClean="0"/>
              <a:t>achieve</a:t>
            </a:r>
            <a:r>
              <a:rPr lang="da-DK" dirty="0" smtClean="0"/>
              <a:t> the </a:t>
            </a:r>
            <a:r>
              <a:rPr lang="da-DK" dirty="0" err="1" smtClean="0"/>
              <a:t>goals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Quotas</a:t>
            </a:r>
            <a:r>
              <a:rPr lang="da-DK" dirty="0" smtClean="0"/>
              <a:t> in the European Union – </a:t>
            </a:r>
            <a:r>
              <a:rPr lang="da-DK" dirty="0" err="1" smtClean="0"/>
              <a:t>many</a:t>
            </a:r>
            <a:r>
              <a:rPr lang="da-DK" dirty="0" smtClean="0"/>
              <a:t> positions and dilemmas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90C4BB-82D7-4257-B33C-B81774B58866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Why</a:t>
            </a:r>
            <a:r>
              <a:rPr lang="da-DK" dirty="0" smtClean="0"/>
              <a:t> </a:t>
            </a:r>
            <a:r>
              <a:rPr lang="da-DK" dirty="0" err="1" smtClean="0"/>
              <a:t>women</a:t>
            </a:r>
            <a:r>
              <a:rPr lang="da-DK" dirty="0" smtClean="0"/>
              <a:t> </a:t>
            </a:r>
            <a:r>
              <a:rPr lang="da-DK" dirty="0" err="1" smtClean="0"/>
              <a:t>quotas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An </a:t>
            </a:r>
            <a:r>
              <a:rPr lang="da-DK" dirty="0" err="1" smtClean="0"/>
              <a:t>economic</a:t>
            </a:r>
            <a:r>
              <a:rPr lang="da-DK" dirty="0" smtClean="0"/>
              <a:t> </a:t>
            </a:r>
            <a:r>
              <a:rPr lang="da-DK" dirty="0" err="1" smtClean="0"/>
              <a:t>aspect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A </a:t>
            </a:r>
            <a:r>
              <a:rPr lang="da-DK" dirty="0" err="1" smtClean="0"/>
              <a:t>diversity</a:t>
            </a:r>
            <a:r>
              <a:rPr lang="da-DK" dirty="0" smtClean="0"/>
              <a:t> </a:t>
            </a:r>
            <a:r>
              <a:rPr lang="da-DK" dirty="0" err="1" smtClean="0"/>
              <a:t>aspect</a:t>
            </a:r>
            <a:endParaRPr lang="da-DK" dirty="0" smtClean="0"/>
          </a:p>
          <a:p>
            <a:pPr>
              <a:buNone/>
            </a:pPr>
            <a:endParaRPr lang="da-DK" dirty="0" smtClean="0"/>
          </a:p>
          <a:p>
            <a:r>
              <a:rPr lang="da-DK" dirty="0" err="1" smtClean="0"/>
              <a:t>Quotas</a:t>
            </a:r>
            <a:r>
              <a:rPr lang="da-DK" dirty="0" smtClean="0"/>
              <a:t> is not the </a:t>
            </a:r>
            <a:r>
              <a:rPr lang="da-DK" dirty="0" err="1" smtClean="0"/>
              <a:t>goal</a:t>
            </a:r>
            <a:r>
              <a:rPr lang="da-DK" dirty="0" smtClean="0"/>
              <a:t>, but the agent for the </a:t>
            </a:r>
            <a:r>
              <a:rPr lang="da-DK" dirty="0" err="1" smtClean="0"/>
              <a:t>target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Many</a:t>
            </a:r>
            <a:r>
              <a:rPr lang="da-DK" dirty="0" smtClean="0"/>
              <a:t> </a:t>
            </a:r>
            <a:r>
              <a:rPr lang="da-DK" dirty="0" err="1" smtClean="0"/>
              <a:t>ways</a:t>
            </a:r>
            <a:r>
              <a:rPr lang="da-DK" dirty="0" smtClean="0"/>
              <a:t> to </a:t>
            </a:r>
            <a:r>
              <a:rPr lang="da-DK" dirty="0" err="1" smtClean="0"/>
              <a:t>introduce</a:t>
            </a:r>
            <a:r>
              <a:rPr lang="da-DK" dirty="0" smtClean="0"/>
              <a:t> </a:t>
            </a:r>
            <a:r>
              <a:rPr lang="da-DK" dirty="0" err="1" smtClean="0"/>
              <a:t>quotas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carrot</a:t>
            </a:r>
            <a:r>
              <a:rPr lang="da-DK" dirty="0" smtClean="0"/>
              <a:t> and </a:t>
            </a:r>
            <a:r>
              <a:rPr lang="da-DK" dirty="0" err="1" smtClean="0"/>
              <a:t>stick</a:t>
            </a:r>
            <a:r>
              <a:rPr lang="da-DK" dirty="0" smtClean="0"/>
              <a:t>?</a:t>
            </a:r>
          </a:p>
          <a:p>
            <a:endParaRPr lang="da-DK" dirty="0" smtClean="0"/>
          </a:p>
          <a:p>
            <a:r>
              <a:rPr lang="da-DK" dirty="0" err="1" smtClean="0"/>
              <a:t>Quotas</a:t>
            </a:r>
            <a:r>
              <a:rPr lang="da-DK" dirty="0" smtClean="0"/>
              <a:t> </a:t>
            </a:r>
            <a:r>
              <a:rPr lang="da-DK" dirty="0" err="1" smtClean="0"/>
              <a:t>works</a:t>
            </a:r>
            <a:r>
              <a:rPr lang="da-DK" dirty="0" smtClean="0"/>
              <a:t>!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63CC8A-3339-49EB-ACC9-3727616D0028}" type="datetime1">
              <a:rPr lang="da-DK" smtClean="0"/>
              <a:pPr/>
              <a:t>10-10-2014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F58E8-07C8-4323-8D69-1B6AD7CFB55D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Katrine Skov, Gladsaxe Citycouncil</a:t>
            </a:r>
            <a:endParaRPr lang="da-DK"/>
          </a:p>
        </p:txBody>
      </p:sp>
      <p:pic>
        <p:nvPicPr>
          <p:cNvPr id="7" name="Billede 6" descr="pisk eller gulero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077072"/>
            <a:ext cx="2803401" cy="248503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Karnap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10994</TotalTime>
  <Words>342</Words>
  <Application>Microsoft Office PowerPoint</Application>
  <PresentationFormat>Skærmshow (4:3)</PresentationFormat>
  <Paragraphs>100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Karnap</vt:lpstr>
      <vt:lpstr>the local political system in Denmark – and quotas</vt:lpstr>
      <vt:lpstr>Municipal Autonomy</vt:lpstr>
      <vt:lpstr>Facts about Danish municipalities</vt:lpstr>
      <vt:lpstr>Gladsaxe Municipality</vt:lpstr>
      <vt:lpstr>Women in Danish politics</vt:lpstr>
      <vt:lpstr>Local politics is important!</vt:lpstr>
      <vt:lpstr>Gender quotas in Denmark</vt:lpstr>
      <vt:lpstr>Why women quotas?</vt:lpstr>
    </vt:vector>
  </TitlesOfParts>
  <Company>Gladsaxe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your company’s  Whole Brain to work</dc:title>
  <dc:creator>Byr Bruger</dc:creator>
  <cp:lastModifiedBy>Byr Bruger</cp:lastModifiedBy>
  <cp:revision>226</cp:revision>
  <dcterms:created xsi:type="dcterms:W3CDTF">2014-04-02T08:49:45Z</dcterms:created>
  <dcterms:modified xsi:type="dcterms:W3CDTF">2014-10-10T07:34:17Z</dcterms:modified>
</cp:coreProperties>
</file>